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3"/>
    <p:sldMasterId id="2147484035" r:id="rId4"/>
  </p:sldMasterIdLst>
  <p:notesMasterIdLst>
    <p:notesMasterId r:id="rId11"/>
  </p:notesMasterIdLst>
  <p:handoutMasterIdLst>
    <p:handoutMasterId r:id="rId12"/>
  </p:handoutMasterIdLst>
  <p:sldIdLst>
    <p:sldId id="745" r:id="rId5"/>
    <p:sldId id="338" r:id="rId6"/>
    <p:sldId id="944" r:id="rId7"/>
    <p:sldId id="1070" r:id="rId8"/>
    <p:sldId id="1074" r:id="rId9"/>
    <p:sldId id="1084" r:id="rId10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" id="{B59C0190-5A3E-3F4A-8DF7-3A4EB44575D0}">
          <p14:sldIdLst>
            <p14:sldId id="745"/>
            <p14:sldId id="338"/>
            <p14:sldId id="944"/>
            <p14:sldId id="1070"/>
            <p14:sldId id="1074"/>
            <p14:sldId id="10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DFE"/>
    <a:srgbClr val="FFC109"/>
    <a:srgbClr val="5951FE"/>
    <a:srgbClr val="000000"/>
    <a:srgbClr val="FFFFFF"/>
    <a:srgbClr val="24625B"/>
    <a:srgbClr val="FE6334"/>
    <a:srgbClr val="203738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79C29-0525-42CD-AB50-F8E0DA0F9948}" v="16" dt="2023-05-22T15:22:34.315"/>
    <p1510:client id="{45CD7C8E-A56D-47D1-AADF-94012E0A93A2}" vWet="2" dt="2023-05-22T15:18:50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hezbro" userId="0ed71b9d-bacf-4ff4-8f4c-7795ce1d068f" providerId="ADAL" clId="{38C79C29-0525-42CD-AB50-F8E0DA0F9948}"/>
    <pc:docChg chg="undo custSel delSld modSld modSection">
      <pc:chgData name="Sarah Chezbro" userId="0ed71b9d-bacf-4ff4-8f4c-7795ce1d068f" providerId="ADAL" clId="{38C79C29-0525-42CD-AB50-F8E0DA0F9948}" dt="2023-05-22T15:23:23.063" v="29" actId="2696"/>
      <pc:docMkLst>
        <pc:docMk/>
      </pc:docMkLst>
      <pc:sldChg chg="del mod modShow">
        <pc:chgData name="Sarah Chezbro" userId="0ed71b9d-bacf-4ff4-8f4c-7795ce1d068f" providerId="ADAL" clId="{38C79C29-0525-42CD-AB50-F8E0DA0F9948}" dt="2023-05-22T15:23:14.878" v="27" actId="2696"/>
        <pc:sldMkLst>
          <pc:docMk/>
          <pc:sldMk cId="2119883383" sldId="742"/>
        </pc:sldMkLst>
      </pc:sldChg>
      <pc:sldChg chg="modSp mod">
        <pc:chgData name="Sarah Chezbro" userId="0ed71b9d-bacf-4ff4-8f4c-7795ce1d068f" providerId="ADAL" clId="{38C79C29-0525-42CD-AB50-F8E0DA0F9948}" dt="2023-05-22T15:22:34.315" v="25" actId="121"/>
        <pc:sldMkLst>
          <pc:docMk/>
          <pc:sldMk cId="1359719167" sldId="745"/>
        </pc:sldMkLst>
        <pc:spChg chg="mod">
          <ac:chgData name="Sarah Chezbro" userId="0ed71b9d-bacf-4ff4-8f4c-7795ce1d068f" providerId="ADAL" clId="{38C79C29-0525-42CD-AB50-F8E0DA0F9948}" dt="2023-05-22T15:22:34.315" v="25" actId="121"/>
          <ac:spMkLst>
            <pc:docMk/>
            <pc:sldMk cId="1359719167" sldId="745"/>
            <ac:spMk id="7" creationId="{F6AF0078-AE81-9C45-B9B5-AC7E1AD1F4AF}"/>
          </ac:spMkLst>
        </pc:spChg>
        <pc:spChg chg="mod">
          <ac:chgData name="Sarah Chezbro" userId="0ed71b9d-bacf-4ff4-8f4c-7795ce1d068f" providerId="ADAL" clId="{38C79C29-0525-42CD-AB50-F8E0DA0F9948}" dt="2023-05-22T15:16:14.192" v="3" actId="14100"/>
          <ac:spMkLst>
            <pc:docMk/>
            <pc:sldMk cId="1359719167" sldId="745"/>
            <ac:spMk id="28" creationId="{69660861-A858-2044-93D4-A76625015F4B}"/>
          </ac:spMkLst>
        </pc:spChg>
        <pc:spChg chg="mod">
          <ac:chgData name="Sarah Chezbro" userId="0ed71b9d-bacf-4ff4-8f4c-7795ce1d068f" providerId="ADAL" clId="{38C79C29-0525-42CD-AB50-F8E0DA0F9948}" dt="2023-05-22T15:16:10.559" v="2" actId="14100"/>
          <ac:spMkLst>
            <pc:docMk/>
            <pc:sldMk cId="1359719167" sldId="745"/>
            <ac:spMk id="30" creationId="{E94D785E-146D-5942-9B6A-5D2E0D823A84}"/>
          </ac:spMkLst>
        </pc:spChg>
        <pc:spChg chg="mod">
          <ac:chgData name="Sarah Chezbro" userId="0ed71b9d-bacf-4ff4-8f4c-7795ce1d068f" providerId="ADAL" clId="{38C79C29-0525-42CD-AB50-F8E0DA0F9948}" dt="2023-05-22T15:16:03.222" v="0" actId="14100"/>
          <ac:spMkLst>
            <pc:docMk/>
            <pc:sldMk cId="1359719167" sldId="745"/>
            <ac:spMk id="32" creationId="{2571BB6B-CDC3-384B-BA6B-FA18C30CA5FC}"/>
          </ac:spMkLst>
        </pc:spChg>
        <pc:spChg chg="mod">
          <ac:chgData name="Sarah Chezbro" userId="0ed71b9d-bacf-4ff4-8f4c-7795ce1d068f" providerId="ADAL" clId="{38C79C29-0525-42CD-AB50-F8E0DA0F9948}" dt="2023-05-22T15:22:30.542" v="24" actId="121"/>
          <ac:spMkLst>
            <pc:docMk/>
            <pc:sldMk cId="1359719167" sldId="745"/>
            <ac:spMk id="34" creationId="{EDFB821F-6AAA-2E4A-9230-C09CB8432C25}"/>
          </ac:spMkLst>
        </pc:spChg>
        <pc:spChg chg="mod">
          <ac:chgData name="Sarah Chezbro" userId="0ed71b9d-bacf-4ff4-8f4c-7795ce1d068f" providerId="ADAL" clId="{38C79C29-0525-42CD-AB50-F8E0DA0F9948}" dt="2023-05-22T15:16:07.069" v="1" actId="14100"/>
          <ac:spMkLst>
            <pc:docMk/>
            <pc:sldMk cId="1359719167" sldId="745"/>
            <ac:spMk id="43" creationId="{27A3425F-2793-984F-8705-4E006781859D}"/>
          </ac:spMkLst>
        </pc:spChg>
        <pc:spChg chg="mod">
          <ac:chgData name="Sarah Chezbro" userId="0ed71b9d-bacf-4ff4-8f4c-7795ce1d068f" providerId="ADAL" clId="{38C79C29-0525-42CD-AB50-F8E0DA0F9948}" dt="2023-05-22T15:16:20.835" v="5" actId="14100"/>
          <ac:spMkLst>
            <pc:docMk/>
            <pc:sldMk cId="1359719167" sldId="745"/>
            <ac:spMk id="48" creationId="{D92821B3-F42D-3641-A1EB-97C3252F3298}"/>
          </ac:spMkLst>
        </pc:spChg>
        <pc:spChg chg="mod">
          <ac:chgData name="Sarah Chezbro" userId="0ed71b9d-bacf-4ff4-8f4c-7795ce1d068f" providerId="ADAL" clId="{38C79C29-0525-42CD-AB50-F8E0DA0F9948}" dt="2023-05-22T15:16:28.762" v="7" actId="14100"/>
          <ac:spMkLst>
            <pc:docMk/>
            <pc:sldMk cId="1359719167" sldId="745"/>
            <ac:spMk id="54" creationId="{E98588A9-CF49-4446-857B-F850A8ACB643}"/>
          </ac:spMkLst>
        </pc:spChg>
        <pc:spChg chg="mod">
          <ac:chgData name="Sarah Chezbro" userId="0ed71b9d-bacf-4ff4-8f4c-7795ce1d068f" providerId="ADAL" clId="{38C79C29-0525-42CD-AB50-F8E0DA0F9948}" dt="2023-05-22T15:16:34.152" v="8" actId="14100"/>
          <ac:spMkLst>
            <pc:docMk/>
            <pc:sldMk cId="1359719167" sldId="745"/>
            <ac:spMk id="57" creationId="{1D671838-ADB1-D24E-BCA0-FC000B5574F0}"/>
          </ac:spMkLst>
        </pc:spChg>
        <pc:spChg chg="mod">
          <ac:chgData name="Sarah Chezbro" userId="0ed71b9d-bacf-4ff4-8f4c-7795ce1d068f" providerId="ADAL" clId="{38C79C29-0525-42CD-AB50-F8E0DA0F9948}" dt="2023-05-22T15:16:37.971" v="9" actId="14100"/>
          <ac:spMkLst>
            <pc:docMk/>
            <pc:sldMk cId="1359719167" sldId="745"/>
            <ac:spMk id="62" creationId="{8096E348-FA8B-3D4D-96B4-7AB4F73EBEB8}"/>
          </ac:spMkLst>
        </pc:spChg>
      </pc:sldChg>
      <pc:sldChg chg="modSp mod">
        <pc:chgData name="Sarah Chezbro" userId="0ed71b9d-bacf-4ff4-8f4c-7795ce1d068f" providerId="ADAL" clId="{38C79C29-0525-42CD-AB50-F8E0DA0F9948}" dt="2023-05-22T15:20:15.930" v="13" actId="14100"/>
        <pc:sldMkLst>
          <pc:docMk/>
          <pc:sldMk cId="3755586249" sldId="944"/>
        </pc:sldMkLst>
        <pc:grpChg chg="mod">
          <ac:chgData name="Sarah Chezbro" userId="0ed71b9d-bacf-4ff4-8f4c-7795ce1d068f" providerId="ADAL" clId="{38C79C29-0525-42CD-AB50-F8E0DA0F9948}" dt="2023-05-22T15:20:15.930" v="13" actId="14100"/>
          <ac:grpSpMkLst>
            <pc:docMk/>
            <pc:sldMk cId="3755586249" sldId="944"/>
            <ac:grpSpMk id="19" creationId="{501A4B0D-19C4-7744-8EBD-7E97C355F344}"/>
          </ac:grpSpMkLst>
        </pc:grpChg>
      </pc:sldChg>
      <pc:sldChg chg="del mod modShow">
        <pc:chgData name="Sarah Chezbro" userId="0ed71b9d-bacf-4ff4-8f4c-7795ce1d068f" providerId="ADAL" clId="{38C79C29-0525-42CD-AB50-F8E0DA0F9948}" dt="2023-05-22T15:23:12.370" v="26" actId="2696"/>
        <pc:sldMkLst>
          <pc:docMk/>
          <pc:sldMk cId="293545418" sldId="1049"/>
        </pc:sldMkLst>
      </pc:sldChg>
      <pc:sldChg chg="addSp delSp modSp mod addAnim delAnim">
        <pc:chgData name="Sarah Chezbro" userId="0ed71b9d-bacf-4ff4-8f4c-7795ce1d068f" providerId="ADAL" clId="{38C79C29-0525-42CD-AB50-F8E0DA0F9948}" dt="2023-05-22T15:22:08.429" v="21" actId="478"/>
        <pc:sldMkLst>
          <pc:docMk/>
          <pc:sldMk cId="1083784689" sldId="1070"/>
        </pc:sldMkLst>
        <pc:spChg chg="add del">
          <ac:chgData name="Sarah Chezbro" userId="0ed71b9d-bacf-4ff4-8f4c-7795ce1d068f" providerId="ADAL" clId="{38C79C29-0525-42CD-AB50-F8E0DA0F9948}" dt="2023-05-22T15:22:08.429" v="21" actId="478"/>
          <ac:spMkLst>
            <pc:docMk/>
            <pc:sldMk cId="1083784689" sldId="1070"/>
            <ac:spMk id="16" creationId="{7422092F-5C8B-2D4A-AC80-2F1B62C5010A}"/>
          </ac:spMkLst>
        </pc:spChg>
        <pc:spChg chg="mod">
          <ac:chgData name="Sarah Chezbro" userId="0ed71b9d-bacf-4ff4-8f4c-7795ce1d068f" providerId="ADAL" clId="{38C79C29-0525-42CD-AB50-F8E0DA0F9948}" dt="2023-05-22T15:21:57.963" v="19" actId="14100"/>
          <ac:spMkLst>
            <pc:docMk/>
            <pc:sldMk cId="1083784689" sldId="1070"/>
            <ac:spMk id="19" creationId="{06C15581-E3A3-A94B-93AA-4498642444AF}"/>
          </ac:spMkLst>
        </pc:spChg>
        <pc:spChg chg="mod">
          <ac:chgData name="Sarah Chezbro" userId="0ed71b9d-bacf-4ff4-8f4c-7795ce1d068f" providerId="ADAL" clId="{38C79C29-0525-42CD-AB50-F8E0DA0F9948}" dt="2023-05-22T15:18:48.967" v="10" actId="14100"/>
          <ac:spMkLst>
            <pc:docMk/>
            <pc:sldMk cId="1083784689" sldId="1070"/>
            <ac:spMk id="37" creationId="{4C30ACBE-1175-2F43-8FDF-C4D49489A3D9}"/>
          </ac:spMkLst>
        </pc:spChg>
      </pc:sldChg>
      <pc:sldChg chg="modSp del mod modShow">
        <pc:chgData name="Sarah Chezbro" userId="0ed71b9d-bacf-4ff4-8f4c-7795ce1d068f" providerId="ADAL" clId="{38C79C29-0525-42CD-AB50-F8E0DA0F9948}" dt="2023-05-22T15:23:19.091" v="28" actId="2696"/>
        <pc:sldMkLst>
          <pc:docMk/>
          <pc:sldMk cId="3404416545" sldId="1073"/>
        </pc:sldMkLst>
        <pc:spChg chg="mod">
          <ac:chgData name="Sarah Chezbro" userId="0ed71b9d-bacf-4ff4-8f4c-7795ce1d068f" providerId="ADAL" clId="{38C79C29-0525-42CD-AB50-F8E0DA0F9948}" dt="2023-05-22T15:21:53.143" v="18" actId="14100"/>
          <ac:spMkLst>
            <pc:docMk/>
            <pc:sldMk cId="3404416545" sldId="1073"/>
            <ac:spMk id="2" creationId="{4B3262F8-212B-3943-9E1F-4630A3487C72}"/>
          </ac:spMkLst>
        </pc:spChg>
      </pc:sldChg>
      <pc:sldChg chg="modSp mod">
        <pc:chgData name="Sarah Chezbro" userId="0ed71b9d-bacf-4ff4-8f4c-7795ce1d068f" providerId="ADAL" clId="{38C79C29-0525-42CD-AB50-F8E0DA0F9948}" dt="2023-05-22T15:21:49.165" v="17" actId="14100"/>
        <pc:sldMkLst>
          <pc:docMk/>
          <pc:sldMk cId="4110748663" sldId="1074"/>
        </pc:sldMkLst>
        <pc:spChg chg="mod">
          <ac:chgData name="Sarah Chezbro" userId="0ed71b9d-bacf-4ff4-8f4c-7795ce1d068f" providerId="ADAL" clId="{38C79C29-0525-42CD-AB50-F8E0DA0F9948}" dt="2023-05-22T15:21:49.165" v="17" actId="14100"/>
          <ac:spMkLst>
            <pc:docMk/>
            <pc:sldMk cId="4110748663" sldId="1074"/>
            <ac:spMk id="2" creationId="{4B3262F8-212B-3943-9E1F-4630A3487C72}"/>
          </ac:spMkLst>
        </pc:spChg>
      </pc:sldChg>
      <pc:sldChg chg="modSp mod">
        <pc:chgData name="Sarah Chezbro" userId="0ed71b9d-bacf-4ff4-8f4c-7795ce1d068f" providerId="ADAL" clId="{38C79C29-0525-42CD-AB50-F8E0DA0F9948}" dt="2023-05-22T15:21:11.746" v="15" actId="14100"/>
        <pc:sldMkLst>
          <pc:docMk/>
          <pc:sldMk cId="2306965471" sldId="1084"/>
        </pc:sldMkLst>
        <pc:spChg chg="mod">
          <ac:chgData name="Sarah Chezbro" userId="0ed71b9d-bacf-4ff4-8f4c-7795ce1d068f" providerId="ADAL" clId="{38C79C29-0525-42CD-AB50-F8E0DA0F9948}" dt="2023-05-22T15:21:11.746" v="15" actId="14100"/>
          <ac:spMkLst>
            <pc:docMk/>
            <pc:sldMk cId="2306965471" sldId="1084"/>
            <ac:spMk id="2" creationId="{4B3262F8-212B-3943-9E1F-4630A3487C72}"/>
          </ac:spMkLst>
        </pc:spChg>
      </pc:sldChg>
      <pc:sldChg chg="del mod modShow">
        <pc:chgData name="Sarah Chezbro" userId="0ed71b9d-bacf-4ff4-8f4c-7795ce1d068f" providerId="ADAL" clId="{38C79C29-0525-42CD-AB50-F8E0DA0F9948}" dt="2023-05-22T15:23:23.063" v="29" actId="2696"/>
        <pc:sldMkLst>
          <pc:docMk/>
          <pc:sldMk cId="2455081402" sldId="10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8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Create live and virtual career fair events that drive registrations, improve engagement, and connect qualified members with hiring employers.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Career Fairs is fully integrated with your career hub so that your members and companies can easily sign on and register through the job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Our in-house software has vast reporting capabilities that can let your association know how many of your members are searching for jobs, how many are registered for a career fair, how many of them had interviews scheduled, and how many were hired or made offers. With a tighter integration, your members will have a better experience and your association will have access to large amounts of membership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ualt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28825" y="946702"/>
            <a:ext cx="3089584" cy="200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24051" y="1125538"/>
            <a:ext cx="2821566" cy="319620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51259" y="1119211"/>
            <a:ext cx="2821566" cy="320253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6" y="558434"/>
            <a:ext cx="456004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140456A-5BC1-42FF-97AE-B2D1E09DA8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9175" y="2179179"/>
            <a:ext cx="6157231" cy="372958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6654" y="1125538"/>
            <a:ext cx="1811382" cy="16892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1215" y="4478369"/>
            <a:ext cx="2551610" cy="237963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179130"/>
            <a:ext cx="1811382" cy="16892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1215" y="4478369"/>
            <a:ext cx="2551610" cy="237963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1125539"/>
            <a:ext cx="2525214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6654" y="3077385"/>
            <a:ext cx="1811382" cy="1752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7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0971" y="3530191"/>
            <a:ext cx="3581854" cy="332781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5651" y="3530190"/>
            <a:ext cx="1811382" cy="16892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98" y="1125539"/>
            <a:ext cx="2425157" cy="231089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1215" y="1747135"/>
            <a:ext cx="1811382" cy="16892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7" grpId="0" animBg="1"/>
      <p:bldP spid="7" grpId="1" animBg="1"/>
      <p:bldP spid="6" grpId="0" animBg="1"/>
      <p:bldP spid="6" grpId="1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53475" y="3505170"/>
            <a:ext cx="2405654" cy="276863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1" y="1125539"/>
            <a:ext cx="2551610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4900428"/>
            <a:ext cx="2551610" cy="137337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53476" y="2327905"/>
            <a:ext cx="2405653" cy="110109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53476" y="1125539"/>
            <a:ext cx="2405654" cy="1106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1" y="3505170"/>
            <a:ext cx="2551609" cy="1319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11" grpId="0" animBg="1"/>
      <p:bldP spid="11" grpId="1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61473E-794B-46BB-AB2B-6CF252FC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123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051005" y="0"/>
            <a:ext cx="814099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61473E-794B-46BB-AB2B-6CF252FC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00381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C4B43A9-69B6-4ABF-8419-3D2002EE44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9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764D54-A742-427B-8CCD-413C0B71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50" y="946702"/>
            <a:ext cx="438067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3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C4B43A9-69B6-4ABF-8419-3D2002EE44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5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764D54-A742-427B-8CCD-413C0B71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9" y="946702"/>
            <a:ext cx="4068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9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385D845-B0B0-4F76-A5C3-DA93215F2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8DA4667-09D2-4757-9CB4-C629D240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5023955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4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28824" y="946703"/>
            <a:ext cx="4067175" cy="15315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032658" y="2668425"/>
            <a:ext cx="2821566" cy="168954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1958" y="2668425"/>
            <a:ext cx="2821566" cy="168954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51259" y="2668425"/>
            <a:ext cx="2821566" cy="168954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6213" y="2624344"/>
            <a:ext cx="10146612" cy="149998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 tIns="0" anchor="ctr" anchorCtr="0"/>
          <a:lstStyle>
            <a:lvl1pPr algn="ctr">
              <a:defRPr sz="9600" b="1" i="0"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49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27238" y="2805640"/>
            <a:ext cx="8376487" cy="943700"/>
          </a:xfrm>
          <a:custGeom>
            <a:avLst/>
            <a:gdLst/>
            <a:ahLst/>
            <a:cxnLst/>
            <a:rect l="l" t="t" r="r" b="b"/>
            <a:pathLst>
              <a:path w="6924312" h="780097">
                <a:moveTo>
                  <a:pt x="3032236" y="473630"/>
                </a:moveTo>
                <a:lnTo>
                  <a:pt x="3032236" y="596217"/>
                </a:lnTo>
                <a:lnTo>
                  <a:pt x="3190484" y="596217"/>
                </a:lnTo>
                <a:cubicBezTo>
                  <a:pt x="3248435" y="596217"/>
                  <a:pt x="3277410" y="575786"/>
                  <a:pt x="3277410" y="534924"/>
                </a:cubicBezTo>
                <a:cubicBezTo>
                  <a:pt x="3277410" y="494061"/>
                  <a:pt x="3248435" y="473630"/>
                  <a:pt x="3190484" y="473630"/>
                </a:cubicBezTo>
                <a:close/>
                <a:moveTo>
                  <a:pt x="5595452" y="258546"/>
                </a:moveTo>
                <a:lnTo>
                  <a:pt x="5519671" y="454685"/>
                </a:lnTo>
                <a:lnTo>
                  <a:pt x="5671232" y="454685"/>
                </a:lnTo>
                <a:close/>
                <a:moveTo>
                  <a:pt x="3893944" y="202825"/>
                </a:moveTo>
                <a:lnTo>
                  <a:pt x="3893944" y="385591"/>
                </a:lnTo>
                <a:lnTo>
                  <a:pt x="3989784" y="385591"/>
                </a:lnTo>
                <a:cubicBezTo>
                  <a:pt x="4025446" y="385591"/>
                  <a:pt x="4052192" y="377604"/>
                  <a:pt x="4070023" y="361631"/>
                </a:cubicBezTo>
                <a:cubicBezTo>
                  <a:pt x="4087854" y="345657"/>
                  <a:pt x="4096769" y="323183"/>
                  <a:pt x="4096769" y="294208"/>
                </a:cubicBezTo>
                <a:cubicBezTo>
                  <a:pt x="4096769" y="265233"/>
                  <a:pt x="4087854" y="242759"/>
                  <a:pt x="4070023" y="226785"/>
                </a:cubicBezTo>
                <a:cubicBezTo>
                  <a:pt x="4052192" y="210812"/>
                  <a:pt x="4025446" y="202825"/>
                  <a:pt x="3989784" y="202825"/>
                </a:cubicBezTo>
                <a:close/>
                <a:moveTo>
                  <a:pt x="3032236" y="183880"/>
                </a:moveTo>
                <a:lnTo>
                  <a:pt x="3032236" y="299780"/>
                </a:lnTo>
                <a:lnTo>
                  <a:pt x="3154823" y="299780"/>
                </a:lnTo>
                <a:cubicBezTo>
                  <a:pt x="3212030" y="299780"/>
                  <a:pt x="3240634" y="280463"/>
                  <a:pt x="3240634" y="241830"/>
                </a:cubicBezTo>
                <a:cubicBezTo>
                  <a:pt x="3240634" y="203196"/>
                  <a:pt x="3212030" y="183880"/>
                  <a:pt x="3154823" y="183880"/>
                </a:cubicBezTo>
                <a:close/>
                <a:moveTo>
                  <a:pt x="6107440" y="0"/>
                </a:moveTo>
                <a:lnTo>
                  <a:pt x="6365986" y="0"/>
                </a:lnTo>
                <a:lnTo>
                  <a:pt x="6365986" y="283064"/>
                </a:lnTo>
                <a:lnTo>
                  <a:pt x="6622304" y="0"/>
                </a:lnTo>
                <a:lnTo>
                  <a:pt x="6908710" y="0"/>
                </a:lnTo>
                <a:lnTo>
                  <a:pt x="6596672" y="343243"/>
                </a:lnTo>
                <a:lnTo>
                  <a:pt x="6924312" y="780097"/>
                </a:lnTo>
                <a:lnTo>
                  <a:pt x="6620075" y="780097"/>
                </a:lnTo>
                <a:lnTo>
                  <a:pt x="6425050" y="521551"/>
                </a:lnTo>
                <a:lnTo>
                  <a:pt x="6365986" y="587302"/>
                </a:lnTo>
                <a:lnTo>
                  <a:pt x="6365986" y="780097"/>
                </a:lnTo>
                <a:lnTo>
                  <a:pt x="6107440" y="780097"/>
                </a:lnTo>
                <a:close/>
                <a:moveTo>
                  <a:pt x="5468407" y="0"/>
                </a:moveTo>
                <a:lnTo>
                  <a:pt x="5726954" y="0"/>
                </a:lnTo>
                <a:lnTo>
                  <a:pt x="6067968" y="780097"/>
                </a:lnTo>
                <a:lnTo>
                  <a:pt x="5796048" y="780097"/>
                </a:lnTo>
                <a:lnTo>
                  <a:pt x="5743670" y="644137"/>
                </a:lnTo>
                <a:lnTo>
                  <a:pt x="5447233" y="644137"/>
                </a:lnTo>
                <a:lnTo>
                  <a:pt x="5394855" y="780097"/>
                </a:lnTo>
                <a:lnTo>
                  <a:pt x="5127393" y="780097"/>
                </a:lnTo>
                <a:close/>
                <a:moveTo>
                  <a:pt x="4459615" y="0"/>
                </a:moveTo>
                <a:lnTo>
                  <a:pt x="5093722" y="0"/>
                </a:lnTo>
                <a:lnTo>
                  <a:pt x="5093722" y="198367"/>
                </a:lnTo>
                <a:lnTo>
                  <a:pt x="4718161" y="198367"/>
                </a:lnTo>
                <a:lnTo>
                  <a:pt x="4718161" y="289750"/>
                </a:lnTo>
                <a:lnTo>
                  <a:pt x="5048031" y="289750"/>
                </a:lnTo>
                <a:lnTo>
                  <a:pt x="5048031" y="479202"/>
                </a:lnTo>
                <a:lnTo>
                  <a:pt x="4718161" y="479202"/>
                </a:lnTo>
                <a:lnTo>
                  <a:pt x="4718161" y="581730"/>
                </a:lnTo>
                <a:lnTo>
                  <a:pt x="5108210" y="581730"/>
                </a:lnTo>
                <a:lnTo>
                  <a:pt x="5108210" y="780097"/>
                </a:lnTo>
                <a:lnTo>
                  <a:pt x="4459615" y="780097"/>
                </a:lnTo>
                <a:close/>
                <a:moveTo>
                  <a:pt x="3630939" y="0"/>
                </a:moveTo>
                <a:lnTo>
                  <a:pt x="4006500" y="0"/>
                </a:lnTo>
                <a:cubicBezTo>
                  <a:pt x="4078567" y="0"/>
                  <a:pt x="4141346" y="11887"/>
                  <a:pt x="4194839" y="35661"/>
                </a:cubicBezTo>
                <a:cubicBezTo>
                  <a:pt x="4248331" y="59436"/>
                  <a:pt x="4289565" y="93611"/>
                  <a:pt x="4318540" y="138188"/>
                </a:cubicBezTo>
                <a:cubicBezTo>
                  <a:pt x="4347515" y="182765"/>
                  <a:pt x="4362002" y="234772"/>
                  <a:pt x="4362002" y="294208"/>
                </a:cubicBezTo>
                <a:cubicBezTo>
                  <a:pt x="4362002" y="349929"/>
                  <a:pt x="4349372" y="398592"/>
                  <a:pt x="4324112" y="440198"/>
                </a:cubicBezTo>
                <a:cubicBezTo>
                  <a:pt x="4298851" y="481803"/>
                  <a:pt x="4262447" y="514864"/>
                  <a:pt x="4214898" y="539381"/>
                </a:cubicBezTo>
                <a:lnTo>
                  <a:pt x="4378719" y="780097"/>
                </a:lnTo>
                <a:lnTo>
                  <a:pt x="4097883" y="780097"/>
                </a:lnTo>
                <a:lnTo>
                  <a:pt x="3965267" y="583958"/>
                </a:lnTo>
                <a:lnTo>
                  <a:pt x="3893944" y="583958"/>
                </a:lnTo>
                <a:lnTo>
                  <a:pt x="3893944" y="780097"/>
                </a:lnTo>
                <a:lnTo>
                  <a:pt x="3630939" y="780097"/>
                </a:lnTo>
                <a:close/>
                <a:moveTo>
                  <a:pt x="2773689" y="0"/>
                </a:moveTo>
                <a:lnTo>
                  <a:pt x="3190484" y="0"/>
                </a:lnTo>
                <a:cubicBezTo>
                  <a:pt x="3294497" y="0"/>
                  <a:pt x="3373064" y="18573"/>
                  <a:pt x="3426186" y="55721"/>
                </a:cubicBezTo>
                <a:cubicBezTo>
                  <a:pt x="3479306" y="92868"/>
                  <a:pt x="3505867" y="142275"/>
                  <a:pt x="3505867" y="203939"/>
                </a:cubicBezTo>
                <a:cubicBezTo>
                  <a:pt x="3505867" y="240344"/>
                  <a:pt x="3496765" y="273034"/>
                  <a:pt x="3478563" y="302009"/>
                </a:cubicBezTo>
                <a:cubicBezTo>
                  <a:pt x="3460361" y="330984"/>
                  <a:pt x="3433429" y="354387"/>
                  <a:pt x="3397767" y="372218"/>
                </a:cubicBezTo>
                <a:cubicBezTo>
                  <a:pt x="3443830" y="389306"/>
                  <a:pt x="3479492" y="414194"/>
                  <a:pt x="3504752" y="446884"/>
                </a:cubicBezTo>
                <a:cubicBezTo>
                  <a:pt x="3530012" y="479574"/>
                  <a:pt x="3542643" y="518950"/>
                  <a:pt x="3542643" y="565013"/>
                </a:cubicBezTo>
                <a:cubicBezTo>
                  <a:pt x="3542643" y="633365"/>
                  <a:pt x="3514410" y="686300"/>
                  <a:pt x="3457946" y="723819"/>
                </a:cubicBezTo>
                <a:cubicBezTo>
                  <a:pt x="3401482" y="761338"/>
                  <a:pt x="3319758" y="780097"/>
                  <a:pt x="3212773" y="780097"/>
                </a:cubicBezTo>
                <a:lnTo>
                  <a:pt x="2773689" y="780097"/>
                </a:lnTo>
                <a:close/>
                <a:moveTo>
                  <a:pt x="1687840" y="0"/>
                </a:moveTo>
                <a:lnTo>
                  <a:pt x="2321948" y="0"/>
                </a:lnTo>
                <a:lnTo>
                  <a:pt x="2321948" y="198367"/>
                </a:lnTo>
                <a:lnTo>
                  <a:pt x="1946386" y="198367"/>
                </a:lnTo>
                <a:lnTo>
                  <a:pt x="1946386" y="289750"/>
                </a:lnTo>
                <a:lnTo>
                  <a:pt x="2276256" y="289750"/>
                </a:lnTo>
                <a:lnTo>
                  <a:pt x="2276256" y="479202"/>
                </a:lnTo>
                <a:lnTo>
                  <a:pt x="1946386" y="479202"/>
                </a:lnTo>
                <a:lnTo>
                  <a:pt x="1946386" y="581730"/>
                </a:lnTo>
                <a:lnTo>
                  <a:pt x="2336435" y="581730"/>
                </a:lnTo>
                <a:lnTo>
                  <a:pt x="2336435" y="780097"/>
                </a:lnTo>
                <a:lnTo>
                  <a:pt x="1687840" y="780097"/>
                </a:lnTo>
                <a:close/>
                <a:moveTo>
                  <a:pt x="792490" y="0"/>
                </a:moveTo>
                <a:lnTo>
                  <a:pt x="1055494" y="0"/>
                </a:lnTo>
                <a:lnTo>
                  <a:pt x="1055494" y="276377"/>
                </a:lnTo>
                <a:lnTo>
                  <a:pt x="1298439" y="276377"/>
                </a:lnTo>
                <a:lnTo>
                  <a:pt x="1298439" y="0"/>
                </a:lnTo>
                <a:lnTo>
                  <a:pt x="1561443" y="0"/>
                </a:lnTo>
                <a:lnTo>
                  <a:pt x="1561443" y="780097"/>
                </a:lnTo>
                <a:lnTo>
                  <a:pt x="1298439" y="780097"/>
                </a:lnTo>
                <a:lnTo>
                  <a:pt x="1298439" y="492576"/>
                </a:lnTo>
                <a:lnTo>
                  <a:pt x="1055494" y="492576"/>
                </a:lnTo>
                <a:lnTo>
                  <a:pt x="1055494" y="780097"/>
                </a:lnTo>
                <a:lnTo>
                  <a:pt x="792490" y="780097"/>
                </a:lnTo>
                <a:close/>
                <a:moveTo>
                  <a:pt x="0" y="0"/>
                </a:moveTo>
                <a:lnTo>
                  <a:pt x="719919" y="0"/>
                </a:lnTo>
                <a:lnTo>
                  <a:pt x="719919" y="203939"/>
                </a:lnTo>
                <a:lnTo>
                  <a:pt x="491461" y="203939"/>
                </a:lnTo>
                <a:lnTo>
                  <a:pt x="491461" y="780097"/>
                </a:lnTo>
                <a:lnTo>
                  <a:pt x="228457" y="780097"/>
                </a:lnTo>
                <a:lnTo>
                  <a:pt x="228457" y="203939"/>
                </a:lnTo>
                <a:lnTo>
                  <a:pt x="0" y="203939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B8A838-8474-4258-BDA9-321177FC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3374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28823" y="2426287"/>
            <a:ext cx="2196553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44640" y="2426287"/>
            <a:ext cx="2196553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58870" y="2426287"/>
            <a:ext cx="2196553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976272" y="2426287"/>
            <a:ext cx="2196553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28823" y="2426287"/>
            <a:ext cx="1735271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883180" y="2426287"/>
            <a:ext cx="1735271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7537" y="2426286"/>
            <a:ext cx="1735271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91894" y="2426287"/>
            <a:ext cx="1735271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446250" y="2426285"/>
            <a:ext cx="1735271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28823" y="2426287"/>
            <a:ext cx="2960915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20366" y="2426287"/>
            <a:ext cx="2960915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211910" y="2426286"/>
            <a:ext cx="2960915" cy="38475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61473E-794B-46BB-AB2B-6CF252FC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179155"/>
            <a:ext cx="10153650" cy="1249845"/>
          </a:xfrm>
        </p:spPr>
        <p:txBody>
          <a:bodyPr/>
          <a:lstStyle>
            <a:lvl1pPr>
              <a:defRPr sz="8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4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E0224B-A5E1-4B08-BD5F-3521FF7B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21200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C9152-07F3-474A-8266-E552A716B6AE}"/>
              </a:ext>
            </a:extLst>
          </p:cNvPr>
          <p:cNvGrpSpPr/>
          <p:nvPr userDrawn="1"/>
        </p:nvGrpSpPr>
        <p:grpSpPr>
          <a:xfrm>
            <a:off x="5550444" y="1841480"/>
            <a:ext cx="6641556" cy="3899528"/>
            <a:chOff x="5550444" y="1841480"/>
            <a:chExt cx="6641556" cy="38995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06993E-AE8E-4349-A470-0020BD13FF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444" y="1841480"/>
              <a:ext cx="6641556" cy="3899528"/>
            </a:xfrm>
            <a:prstGeom prst="rect">
              <a:avLst/>
            </a:prstGeom>
            <a:effectLst/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635B59-75FD-4B1B-924C-7F5A0A647BD4}"/>
                </a:ext>
              </a:extLst>
            </p:cNvPr>
            <p:cNvSpPr/>
            <p:nvPr userDrawn="1"/>
          </p:nvSpPr>
          <p:spPr>
            <a:xfrm>
              <a:off x="8511993" y="5381156"/>
              <a:ext cx="660400" cy="138910"/>
            </a:xfrm>
            <a:prstGeom prst="rect">
              <a:avLst/>
            </a:prstGeom>
            <a:solidFill>
              <a:srgbClr val="1F1C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C99B3E5-29F6-4045-95C7-E01008D073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9415" y="2123074"/>
            <a:ext cx="4996292" cy="312043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6700" y="0"/>
            <a:ext cx="30353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31A947-6141-40E5-B637-C8CC8B34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946702"/>
            <a:ext cx="5083176" cy="12498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767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C14B45-0E79-4B57-A532-BA7266918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90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28823" y="2426287"/>
            <a:ext cx="2196553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44640" y="2426287"/>
            <a:ext cx="2196553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58870" y="2426287"/>
            <a:ext cx="2196553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976272" y="2426287"/>
            <a:ext cx="2196553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AD738A8-4F51-4924-820C-CCB843088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D9A140C-EC8B-400B-A57E-FCD0F195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3"/>
            <a:ext cx="4067176" cy="12739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2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AD738A8-4F51-4924-820C-CCB843088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7302" y="2399733"/>
            <a:ext cx="2057398" cy="2058534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4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6E5E2FB-9AC3-47A8-837B-9062E650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9C2CA87D-C1FE-46A8-85A5-303C2E708F7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593393" y="4257675"/>
            <a:ext cx="898313" cy="1935956"/>
          </a:xfrm>
          <a:prstGeom prst="roundRect">
            <a:avLst>
              <a:gd name="adj" fmla="val 8708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A9043157-FC0E-4800-B3D7-0C60EB32AA4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910761" y="3686174"/>
            <a:ext cx="1180212" cy="2509838"/>
          </a:xfrm>
          <a:prstGeom prst="roundRect">
            <a:avLst>
              <a:gd name="adj" fmla="val 8708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92C5223-F5CA-4BA3-861F-CD7F2F0C2CB1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21990" y="2393155"/>
            <a:ext cx="5217398" cy="328612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69D24123-B323-4700-865D-A93F67A2641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92417" y="3848899"/>
            <a:ext cx="3020290" cy="226928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792B1559-7850-436C-8E1A-6F5C72B43B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1985" y="3625131"/>
            <a:ext cx="2028930" cy="1194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8864AF-3777-4A23-B16D-8EAFA8EF40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6530" y="4023360"/>
            <a:ext cx="2032431" cy="118472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A6224AF-B8E2-4DC2-A67A-897D7CB3A7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8823" y="4023360"/>
            <a:ext cx="2032431" cy="118472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92B1559-7850-436C-8E1A-6F5C72B43B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04426" y="3625132"/>
            <a:ext cx="2028930" cy="1194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24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AD230349-19D4-4CA5-8D2F-2D523A2CF1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4531" y="2243001"/>
            <a:ext cx="1372287" cy="1183006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C01277-4AEE-4579-BC6D-BD55F4A55B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8824" y="2243001"/>
            <a:ext cx="1375772" cy="1186010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D230349-19D4-4CA5-8D2F-2D523A2CF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0256" y="2243001"/>
            <a:ext cx="1372287" cy="1183006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8" grpId="1" animBg="1"/>
      <p:bldP spid="13" grpId="0" animBg="1"/>
      <p:bldP spid="13" grpId="1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C01277-4AEE-4579-BC6D-BD55F4A55B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8824" y="2459489"/>
            <a:ext cx="2246536" cy="1936669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D230349-19D4-4CA5-8D2F-2D523A2CF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6289" y="2459489"/>
            <a:ext cx="2246536" cy="1936669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109417-376D-4F08-B15B-8B34B7EA7E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7557" y="2459489"/>
            <a:ext cx="2246536" cy="1936669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5" grpId="0" animBg="1"/>
      <p:bldP spid="5" grpId="1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C01277-4AEE-4579-BC6D-BD55F4A55B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8824" y="2433363"/>
            <a:ext cx="1581746" cy="1363574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D230349-19D4-4CA5-8D2F-2D523A2CF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9952" y="2433363"/>
            <a:ext cx="1581746" cy="1363574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109417-376D-4F08-B15B-8B34B7EA7E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9388" y="2433363"/>
            <a:ext cx="1581746" cy="1363574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5F345F-D257-4AF3-AA5A-638A4E98D6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0516" y="2433363"/>
            <a:ext cx="1581746" cy="1363574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85F345F-D257-4AF3-AA5A-638A4E98D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91079" y="2433363"/>
            <a:ext cx="1581746" cy="1363574"/>
          </a:xfrm>
          <a:custGeom>
            <a:avLst/>
            <a:gdLst>
              <a:gd name="connsiteX0" fmla="*/ 381000 w 1767840"/>
              <a:gd name="connsiteY0" fmla="*/ 0 h 1524000"/>
              <a:gd name="connsiteX1" fmla="*/ 1386840 w 1767840"/>
              <a:gd name="connsiteY1" fmla="*/ 0 h 1524000"/>
              <a:gd name="connsiteX2" fmla="*/ 1767840 w 1767840"/>
              <a:gd name="connsiteY2" fmla="*/ 762000 h 1524000"/>
              <a:gd name="connsiteX3" fmla="*/ 1386840 w 1767840"/>
              <a:gd name="connsiteY3" fmla="*/ 1524000 h 1524000"/>
              <a:gd name="connsiteX4" fmla="*/ 381000 w 1767840"/>
              <a:gd name="connsiteY4" fmla="*/ 1524000 h 1524000"/>
              <a:gd name="connsiteX5" fmla="*/ 0 w 1767840"/>
              <a:gd name="connsiteY5" fmla="*/ 762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840" h="1524000">
                <a:moveTo>
                  <a:pt x="381000" y="0"/>
                </a:moveTo>
                <a:lnTo>
                  <a:pt x="1386840" y="0"/>
                </a:lnTo>
                <a:lnTo>
                  <a:pt x="1767840" y="762000"/>
                </a:lnTo>
                <a:lnTo>
                  <a:pt x="1386840" y="1524000"/>
                </a:lnTo>
                <a:lnTo>
                  <a:pt x="381000" y="1524000"/>
                </a:ln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9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385D845-B0B0-4F76-A5C3-DA93215F2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385D845-B0B0-4F76-A5C3-DA93215F2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9175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28823" y="2426287"/>
            <a:ext cx="2819402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91123" y="2426286"/>
            <a:ext cx="2819402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53423" y="2426285"/>
            <a:ext cx="2819402" cy="20867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385D845-B0B0-4F76-A5C3-DA93215F2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9175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8DA4667-09D2-4757-9CB4-C629D240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649" y="5023955"/>
            <a:ext cx="4067176" cy="124984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3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82688" y="1125538"/>
            <a:ext cx="4690138" cy="51482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96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9175" y="11905"/>
            <a:ext cx="4406265" cy="51482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9175" y="11904"/>
            <a:ext cx="3590925" cy="626189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AD738A8-4F51-4924-820C-CCB843088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4825" y="1852606"/>
            <a:ext cx="1313725" cy="131445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D738A8-4F51-4924-820C-CCB843088C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5550" y="3714747"/>
            <a:ext cx="1313725" cy="131445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442325" y="2501900"/>
            <a:ext cx="2730500" cy="16764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35575" y="2501900"/>
            <a:ext cx="2730500" cy="16764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034858" y="2501900"/>
            <a:ext cx="2730500" cy="16764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3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3" y="2292072"/>
            <a:ext cx="3016253" cy="22600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047" y="1"/>
            <a:ext cx="6051552" cy="225893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522" y="4584144"/>
            <a:ext cx="6051552" cy="225893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00801" y="1125538"/>
            <a:ext cx="2260600" cy="32940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003506" y="3746500"/>
            <a:ext cx="3188494" cy="2527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AD738A8-4F51-4924-820C-CCB843088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8456" y="4924424"/>
            <a:ext cx="330998" cy="33118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9" grpId="1" animBg="1"/>
      <p:bldP spid="11" grpId="0" animBg="1"/>
      <p:bldP spid="11" grpId="1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91525" y="1135062"/>
            <a:ext cx="2781300" cy="469423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4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8825" y="3719147"/>
            <a:ext cx="2540794" cy="14691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75730" y="2992206"/>
            <a:ext cx="2540794" cy="14691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722635" y="2254568"/>
            <a:ext cx="2540794" cy="14691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9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03860" y="1125539"/>
            <a:ext cx="5076584" cy="5148261"/>
          </a:xfrm>
          <a:custGeom>
            <a:avLst/>
            <a:gdLst>
              <a:gd name="connsiteX0" fmla="*/ 3558299 w 5076584"/>
              <a:gd name="connsiteY0" fmla="*/ 1533840 h 5148261"/>
              <a:gd name="connsiteX1" fmla="*/ 5076584 w 5076584"/>
              <a:gd name="connsiteY1" fmla="*/ 1533840 h 5148261"/>
              <a:gd name="connsiteX2" fmla="*/ 5076584 w 5076584"/>
              <a:gd name="connsiteY2" fmla="*/ 4571997 h 5148261"/>
              <a:gd name="connsiteX3" fmla="*/ 3558299 w 5076584"/>
              <a:gd name="connsiteY3" fmla="*/ 4571997 h 5148261"/>
              <a:gd name="connsiteX4" fmla="*/ 0 w 5076584"/>
              <a:gd name="connsiteY4" fmla="*/ 497521 h 5148261"/>
              <a:gd name="connsiteX5" fmla="*/ 1518285 w 5076584"/>
              <a:gd name="connsiteY5" fmla="*/ 497521 h 5148261"/>
              <a:gd name="connsiteX6" fmla="*/ 1518285 w 5076584"/>
              <a:gd name="connsiteY6" fmla="*/ 3471066 h 5148261"/>
              <a:gd name="connsiteX7" fmla="*/ 0 w 5076584"/>
              <a:gd name="connsiteY7" fmla="*/ 3471066 h 5148261"/>
              <a:gd name="connsiteX8" fmla="*/ 1709020 w 5076584"/>
              <a:gd name="connsiteY8" fmla="*/ 0 h 5148261"/>
              <a:gd name="connsiteX9" fmla="*/ 3363989 w 5076584"/>
              <a:gd name="connsiteY9" fmla="*/ 0 h 5148261"/>
              <a:gd name="connsiteX10" fmla="*/ 3363989 w 5076584"/>
              <a:gd name="connsiteY10" fmla="*/ 5148261 h 5148261"/>
              <a:gd name="connsiteX11" fmla="*/ 1709020 w 5076584"/>
              <a:gd name="connsiteY11" fmla="*/ 5148261 h 51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76584" h="5148261">
                <a:moveTo>
                  <a:pt x="3558299" y="1533840"/>
                </a:moveTo>
                <a:lnTo>
                  <a:pt x="5076584" y="1533840"/>
                </a:lnTo>
                <a:lnTo>
                  <a:pt x="5076584" y="4571997"/>
                </a:lnTo>
                <a:lnTo>
                  <a:pt x="3558299" y="4571997"/>
                </a:lnTo>
                <a:close/>
                <a:moveTo>
                  <a:pt x="0" y="497521"/>
                </a:moveTo>
                <a:lnTo>
                  <a:pt x="1518285" y="497521"/>
                </a:lnTo>
                <a:lnTo>
                  <a:pt x="1518285" y="3471066"/>
                </a:lnTo>
                <a:lnTo>
                  <a:pt x="0" y="3471066"/>
                </a:lnTo>
                <a:close/>
                <a:moveTo>
                  <a:pt x="1709020" y="0"/>
                </a:moveTo>
                <a:lnTo>
                  <a:pt x="3363989" y="0"/>
                </a:lnTo>
                <a:lnTo>
                  <a:pt x="3363989" y="5148261"/>
                </a:lnTo>
                <a:lnTo>
                  <a:pt x="1709020" y="5148261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4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146641" y="1479640"/>
            <a:ext cx="389872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7501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9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8824" y="1125538"/>
            <a:ext cx="4067175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29971" y="4624635"/>
            <a:ext cx="2559050" cy="164948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793C83-2AD2-491A-83E6-A7A43DA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175" y="946702"/>
            <a:ext cx="368534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6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7793C83-2AD2-491A-83E6-A7A43DA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175" y="946702"/>
            <a:ext cx="368534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7238" y="2034538"/>
            <a:ext cx="4265295" cy="48234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19175" y="0"/>
            <a:ext cx="4597854" cy="6857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793C83-2AD2-491A-83E6-A7A43DA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46702"/>
            <a:ext cx="50855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3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75400" y="1125539"/>
            <a:ext cx="5816600" cy="51482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7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19175" y="0"/>
            <a:ext cx="11172825" cy="6857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61473E-794B-46BB-AB2B-6CF252FC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2179155"/>
            <a:ext cx="9145587" cy="1249845"/>
          </a:xfrm>
        </p:spPr>
        <p:txBody>
          <a:bodyPr/>
          <a:lstStyle>
            <a:lvl1pPr>
              <a:defRPr sz="5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6CCA7A-3E8D-433B-8784-4B8AB9B962CD}"/>
              </a:ext>
            </a:extLst>
          </p:cNvPr>
          <p:cNvSpPr/>
          <p:nvPr userDrawn="1"/>
        </p:nvSpPr>
        <p:spPr>
          <a:xfrm>
            <a:off x="-1" y="-1"/>
            <a:ext cx="1019175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4124A-7420-4B40-AB21-462CA219BC55}"/>
              </a:ext>
            </a:extLst>
          </p:cNvPr>
          <p:cNvSpPr/>
          <p:nvPr userDrawn="1"/>
        </p:nvSpPr>
        <p:spPr>
          <a:xfrm>
            <a:off x="0" y="6273800"/>
            <a:ext cx="1019175" cy="5841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5B2F4-2D23-46A2-A5AD-27A8E753AE2F}"/>
              </a:ext>
            </a:extLst>
          </p:cNvPr>
          <p:cNvSpPr txBox="1"/>
          <p:nvPr userDrawn="1"/>
        </p:nvSpPr>
        <p:spPr>
          <a:xfrm rot="16200000">
            <a:off x="173859" y="37875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>
                <a:solidFill>
                  <a:srgbClr val="FFFFFF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voodoo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F61358-067A-4D68-9B80-5CCAB6F47B80}"/>
              </a:ext>
            </a:extLst>
          </p:cNvPr>
          <p:cNvCxnSpPr/>
          <p:nvPr userDrawn="1"/>
        </p:nvCxnSpPr>
        <p:spPr>
          <a:xfrm>
            <a:off x="315367" y="3389244"/>
            <a:ext cx="4021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4C14B5-CBD8-4DDD-B9E9-BA7DCC29CC56}"/>
              </a:ext>
            </a:extLst>
          </p:cNvPr>
          <p:cNvCxnSpPr/>
          <p:nvPr userDrawn="1"/>
        </p:nvCxnSpPr>
        <p:spPr>
          <a:xfrm>
            <a:off x="315367" y="3468757"/>
            <a:ext cx="20105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4">
            <a:extLst>
              <a:ext uri="{FF2B5EF4-FFF2-40B4-BE49-F238E27FC236}">
                <a16:creationId xmlns:a16="http://schemas.microsoft.com/office/drawing/2014/main" id="{8AB96C5E-4EEA-4FCA-B2D0-D802E1C3867B}"/>
              </a:ext>
            </a:extLst>
          </p:cNvPr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19175" y="4588329"/>
            <a:ext cx="4623744" cy="168547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8825" y="2593975"/>
            <a:ext cx="2717800" cy="72072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48275" y="2593975"/>
            <a:ext cx="2717800" cy="72072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455025" y="2593975"/>
            <a:ext cx="2717800" cy="72072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6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8825" y="2866292"/>
            <a:ext cx="2806944" cy="340750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5769" y="2866293"/>
            <a:ext cx="3530112" cy="170375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65882" y="1125537"/>
            <a:ext cx="2806944" cy="344450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5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18095" y="0"/>
            <a:ext cx="2838085" cy="45700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46656" y="2816038"/>
            <a:ext cx="2806944" cy="40419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8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9" grpId="1" animBg="1"/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29241" y="2390773"/>
            <a:ext cx="2109786" cy="262890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91500" y="1125538"/>
            <a:ext cx="2984622" cy="51482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50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9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999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433559" y="1133160"/>
            <a:ext cx="1739265" cy="25244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623434" y="3734117"/>
            <a:ext cx="4756785" cy="253968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640955" y="1133159"/>
            <a:ext cx="1739265" cy="2532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817493" y="3734117"/>
            <a:ext cx="1739265" cy="2532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019175" y="1125538"/>
            <a:ext cx="3537583" cy="2532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48725" y="0"/>
            <a:ext cx="334327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027240" y="2886075"/>
            <a:ext cx="1858962" cy="20764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903914" y="2886075"/>
            <a:ext cx="1858962" cy="20764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965576" y="2762250"/>
            <a:ext cx="1858962" cy="20764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14350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9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037062" y="3429000"/>
            <a:ext cx="1719391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893195" y="2817341"/>
            <a:ext cx="1719391" cy="324844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7605461" y="2817342"/>
            <a:ext cx="1719391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749328" y="3025358"/>
            <a:ext cx="1719391" cy="324844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9461593" y="3025358"/>
            <a:ext cx="1719391" cy="324844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14350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2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7391400" y="1125539"/>
            <a:ext cx="3781425" cy="1322626"/>
          </a:xfrm>
          <a:custGeom>
            <a:avLst/>
            <a:gdLst>
              <a:gd name="connsiteX0" fmla="*/ 1771649 w 3781425"/>
              <a:gd name="connsiteY0" fmla="*/ 819390 h 1322626"/>
              <a:gd name="connsiteX1" fmla="*/ 3781424 w 3781425"/>
              <a:gd name="connsiteY1" fmla="*/ 819390 h 1322626"/>
              <a:gd name="connsiteX2" fmla="*/ 3781424 w 3781425"/>
              <a:gd name="connsiteY2" fmla="*/ 1322626 h 1322626"/>
              <a:gd name="connsiteX3" fmla="*/ 1771649 w 3781425"/>
              <a:gd name="connsiteY3" fmla="*/ 1322626 h 1322626"/>
              <a:gd name="connsiteX4" fmla="*/ 0 w 3781425"/>
              <a:gd name="connsiteY4" fmla="*/ 0 h 1322626"/>
              <a:gd name="connsiteX5" fmla="*/ 3781425 w 3781425"/>
              <a:gd name="connsiteY5" fmla="*/ 0 h 1322626"/>
              <a:gd name="connsiteX6" fmla="*/ 3781425 w 3781425"/>
              <a:gd name="connsiteY6" fmla="*/ 503236 h 1322626"/>
              <a:gd name="connsiteX7" fmla="*/ 0 w 3781425"/>
              <a:gd name="connsiteY7" fmla="*/ 503236 h 132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425" h="1322626">
                <a:moveTo>
                  <a:pt x="1771649" y="819390"/>
                </a:moveTo>
                <a:lnTo>
                  <a:pt x="3781424" y="819390"/>
                </a:lnTo>
                <a:lnTo>
                  <a:pt x="3781424" y="1322626"/>
                </a:lnTo>
                <a:lnTo>
                  <a:pt x="1771649" y="1322626"/>
                </a:lnTo>
                <a:close/>
                <a:moveTo>
                  <a:pt x="0" y="0"/>
                </a:moveTo>
                <a:lnTo>
                  <a:pt x="3781425" y="0"/>
                </a:lnTo>
                <a:lnTo>
                  <a:pt x="3781425" y="503236"/>
                </a:lnTo>
                <a:lnTo>
                  <a:pt x="0" y="503236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794302"/>
            <a:ext cx="9144000" cy="124984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9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94019" y="2841626"/>
            <a:ext cx="1878806" cy="171608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12832" y="4557712"/>
            <a:ext cx="1878806" cy="171608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14350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2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29725" y="0"/>
            <a:ext cx="2962275" cy="30099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9229725" y="3162300"/>
            <a:ext cx="2962275" cy="17716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229725" y="5086350"/>
            <a:ext cx="2962275" cy="17716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534150" y="5572124"/>
            <a:ext cx="2543175" cy="128587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534150" y="1743075"/>
            <a:ext cx="2543175" cy="36766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534150" y="0"/>
            <a:ext cx="2543175" cy="15906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14350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400800" y="0"/>
            <a:ext cx="47720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644833"/>
            <a:ext cx="9144000" cy="1249845"/>
          </a:xfr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 sz="11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6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2036763" y="4362450"/>
            <a:ext cx="2211387" cy="191770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346576" y="3695700"/>
            <a:ext cx="2209800" cy="25781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54800" y="2447925"/>
            <a:ext cx="2209800" cy="38258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963025" y="1125539"/>
            <a:ext cx="2209800" cy="51482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14350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54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87900" y="2774950"/>
            <a:ext cx="3638550" cy="17557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14350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0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605588" y="0"/>
            <a:ext cx="5586412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019175" y="3429000"/>
            <a:ext cx="5586412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0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95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10477500" y="0"/>
            <a:ext cx="1714500" cy="42443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642985" y="0"/>
            <a:ext cx="1714500" cy="42443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6808470" y="0"/>
            <a:ext cx="1714500" cy="42443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3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2036029" y="9525"/>
            <a:ext cx="2943225" cy="18954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036029" y="2048608"/>
            <a:ext cx="2943225" cy="280914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036029" y="4953000"/>
            <a:ext cx="2943225" cy="1905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8229600" y="2048608"/>
            <a:ext cx="2943225" cy="280914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8229600" y="9525"/>
            <a:ext cx="2943225" cy="18954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8229600" y="4953000"/>
            <a:ext cx="2943225" cy="18954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118162" y="5512776"/>
            <a:ext cx="2972532" cy="13356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118162" y="0"/>
            <a:ext cx="2972532" cy="286702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1" y="3522663"/>
            <a:ext cx="2027238" cy="332581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8305801" y="0"/>
            <a:ext cx="3886200" cy="68484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2193986" y="3522664"/>
            <a:ext cx="5926075" cy="332581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9526" y="-1"/>
            <a:ext cx="5267324" cy="332581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15" grpId="0" animBg="1"/>
      <p:bldP spid="15" grpId="1" animBg="1"/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38350" y="2163210"/>
            <a:ext cx="3057525" cy="220876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697662" y="3048000"/>
            <a:ext cx="1579563" cy="13239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95875" y="4371973"/>
            <a:ext cx="1601787" cy="13239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6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28643" y="2328863"/>
            <a:ext cx="2853715" cy="184943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318622" y="2328863"/>
            <a:ext cx="2853715" cy="184943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173632" y="2328863"/>
            <a:ext cx="2853715" cy="184943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914400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9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3" grpId="0" animBg="1"/>
      <p:bldP spid="13" grpId="1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2027238" y="3067051"/>
            <a:ext cx="9145587" cy="3206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914400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30"/>
          </p:nvPr>
        </p:nvSpPr>
        <p:spPr>
          <a:xfrm>
            <a:off x="8434386" y="3227905"/>
            <a:ext cx="2738438" cy="2753795"/>
          </a:xfrm>
          <a:custGeom>
            <a:avLst/>
            <a:gdLst>
              <a:gd name="connsiteX0" fmla="*/ 0 w 2738438"/>
              <a:gd name="connsiteY0" fmla="*/ 0 h 2753795"/>
              <a:gd name="connsiteX1" fmla="*/ 1376898 w 2738438"/>
              <a:gd name="connsiteY1" fmla="*/ 0 h 2753795"/>
              <a:gd name="connsiteX2" fmla="*/ 2725822 w 2738438"/>
              <a:gd name="connsiteY2" fmla="*/ 1099405 h 2753795"/>
              <a:gd name="connsiteX3" fmla="*/ 2738438 w 2738438"/>
              <a:gd name="connsiteY3" fmla="*/ 1182067 h 2753795"/>
              <a:gd name="connsiteX4" fmla="*/ 2738438 w 2738438"/>
              <a:gd name="connsiteY4" fmla="*/ 1571730 h 2753795"/>
              <a:gd name="connsiteX5" fmla="*/ 2725822 w 2738438"/>
              <a:gd name="connsiteY5" fmla="*/ 1654391 h 2753795"/>
              <a:gd name="connsiteX6" fmla="*/ 1517678 w 2738438"/>
              <a:gd name="connsiteY6" fmla="*/ 2746687 h 2753795"/>
              <a:gd name="connsiteX7" fmla="*/ 1376918 w 2738438"/>
              <a:gd name="connsiteY7" fmla="*/ 2753795 h 2753795"/>
              <a:gd name="connsiteX8" fmla="*/ 1376898 w 2738438"/>
              <a:gd name="connsiteY8" fmla="*/ 2753795 h 2753795"/>
              <a:gd name="connsiteX9" fmla="*/ 0 w 2738438"/>
              <a:gd name="connsiteY9" fmla="*/ 1376897 h 275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8438" h="2753795">
                <a:moveTo>
                  <a:pt x="0" y="0"/>
                </a:moveTo>
                <a:lnTo>
                  <a:pt x="1376898" y="0"/>
                </a:lnTo>
                <a:cubicBezTo>
                  <a:pt x="2042283" y="0"/>
                  <a:pt x="2597432" y="471976"/>
                  <a:pt x="2725822" y="1099405"/>
                </a:cubicBezTo>
                <a:lnTo>
                  <a:pt x="2738438" y="1182067"/>
                </a:lnTo>
                <a:lnTo>
                  <a:pt x="2738438" y="1571730"/>
                </a:lnTo>
                <a:lnTo>
                  <a:pt x="2725822" y="1654391"/>
                </a:lnTo>
                <a:cubicBezTo>
                  <a:pt x="2606603" y="2237004"/>
                  <a:pt x="2119413" y="2685578"/>
                  <a:pt x="1517678" y="2746687"/>
                </a:cubicBezTo>
                <a:lnTo>
                  <a:pt x="1376918" y="2753795"/>
                </a:lnTo>
                <a:lnTo>
                  <a:pt x="1376898" y="2753795"/>
                </a:lnTo>
                <a:cubicBezTo>
                  <a:pt x="616458" y="2753795"/>
                  <a:pt x="0" y="2137337"/>
                  <a:pt x="0" y="137689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6342819" y="1125539"/>
            <a:ext cx="2091567" cy="2095500"/>
          </a:xfrm>
          <a:custGeom>
            <a:avLst/>
            <a:gdLst>
              <a:gd name="connsiteX0" fmla="*/ 1043818 w 2091567"/>
              <a:gd name="connsiteY0" fmla="*/ 0 h 2095500"/>
              <a:gd name="connsiteX1" fmla="*/ 2086159 w 2091567"/>
              <a:gd name="connsiteY1" fmla="*/ 940624 h 2095500"/>
              <a:gd name="connsiteX2" fmla="*/ 2091567 w 2091567"/>
              <a:gd name="connsiteY2" fmla="*/ 1047730 h 2095500"/>
              <a:gd name="connsiteX3" fmla="*/ 2091567 w 2091567"/>
              <a:gd name="connsiteY3" fmla="*/ 2095500 h 2095500"/>
              <a:gd name="connsiteX4" fmla="*/ 1043818 w 2091567"/>
              <a:gd name="connsiteY4" fmla="*/ 2095500 h 2095500"/>
              <a:gd name="connsiteX5" fmla="*/ 1478 w 2091567"/>
              <a:gd name="connsiteY5" fmla="*/ 1154876 h 2095500"/>
              <a:gd name="connsiteX6" fmla="*/ 0 w 2091567"/>
              <a:gd name="connsiteY6" fmla="*/ 1125618 h 2095500"/>
              <a:gd name="connsiteX7" fmla="*/ 0 w 2091567"/>
              <a:gd name="connsiteY7" fmla="*/ 969882 h 2095500"/>
              <a:gd name="connsiteX8" fmla="*/ 1478 w 2091567"/>
              <a:gd name="connsiteY8" fmla="*/ 940624 h 2095500"/>
              <a:gd name="connsiteX9" fmla="*/ 1043818 w 2091567"/>
              <a:gd name="connsiteY9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1567" h="2095500">
                <a:moveTo>
                  <a:pt x="1043818" y="0"/>
                </a:moveTo>
                <a:cubicBezTo>
                  <a:pt x="1586308" y="0"/>
                  <a:pt x="2032504" y="412290"/>
                  <a:pt x="2086159" y="940624"/>
                </a:cubicBezTo>
                <a:lnTo>
                  <a:pt x="2091567" y="1047730"/>
                </a:lnTo>
                <a:lnTo>
                  <a:pt x="2091567" y="2095500"/>
                </a:lnTo>
                <a:lnTo>
                  <a:pt x="1043818" y="2095500"/>
                </a:lnTo>
                <a:cubicBezTo>
                  <a:pt x="501328" y="2095500"/>
                  <a:pt x="55133" y="1683210"/>
                  <a:pt x="1478" y="1154876"/>
                </a:cubicBezTo>
                <a:lnTo>
                  <a:pt x="0" y="1125618"/>
                </a:lnTo>
                <a:lnTo>
                  <a:pt x="0" y="969882"/>
                </a:lnTo>
                <a:lnTo>
                  <a:pt x="1478" y="940624"/>
                </a:lnTo>
                <a:cubicBezTo>
                  <a:pt x="55133" y="412290"/>
                  <a:pt x="501328" y="0"/>
                  <a:pt x="1043818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8"/>
          </p:nvPr>
        </p:nvSpPr>
        <p:spPr>
          <a:xfrm>
            <a:off x="9645097" y="1125540"/>
            <a:ext cx="1527728" cy="1527727"/>
          </a:xfrm>
          <a:custGeom>
            <a:avLst/>
            <a:gdLst>
              <a:gd name="connsiteX0" fmla="*/ 763844 w 1527728"/>
              <a:gd name="connsiteY0" fmla="*/ 0 h 1527727"/>
              <a:gd name="connsiteX1" fmla="*/ 763884 w 1527728"/>
              <a:gd name="connsiteY1" fmla="*/ 0 h 1527727"/>
              <a:gd name="connsiteX2" fmla="*/ 841965 w 1527728"/>
              <a:gd name="connsiteY2" fmla="*/ 3943 h 1527727"/>
              <a:gd name="connsiteX3" fmla="*/ 1527728 w 1527728"/>
              <a:gd name="connsiteY3" fmla="*/ 763863 h 1527727"/>
              <a:gd name="connsiteX4" fmla="*/ 763864 w 1527728"/>
              <a:gd name="connsiteY4" fmla="*/ 1527727 h 1527727"/>
              <a:gd name="connsiteX5" fmla="*/ 0 w 1527728"/>
              <a:gd name="connsiteY5" fmla="*/ 1527727 h 1527727"/>
              <a:gd name="connsiteX6" fmla="*/ 0 w 1527728"/>
              <a:gd name="connsiteY6" fmla="*/ 763863 h 1527727"/>
              <a:gd name="connsiteX7" fmla="*/ 685763 w 1527728"/>
              <a:gd name="connsiteY7" fmla="*/ 3943 h 152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7728" h="1527727">
                <a:moveTo>
                  <a:pt x="763844" y="0"/>
                </a:moveTo>
                <a:lnTo>
                  <a:pt x="763884" y="0"/>
                </a:lnTo>
                <a:lnTo>
                  <a:pt x="841965" y="3943"/>
                </a:lnTo>
                <a:cubicBezTo>
                  <a:pt x="1227147" y="43060"/>
                  <a:pt x="1527728" y="368360"/>
                  <a:pt x="1527728" y="763863"/>
                </a:cubicBezTo>
                <a:cubicBezTo>
                  <a:pt x="1527728" y="1185733"/>
                  <a:pt x="1185734" y="1527727"/>
                  <a:pt x="763864" y="1527727"/>
                </a:cubicBezTo>
                <a:lnTo>
                  <a:pt x="0" y="1527727"/>
                </a:lnTo>
                <a:lnTo>
                  <a:pt x="0" y="763863"/>
                </a:lnTo>
                <a:cubicBezTo>
                  <a:pt x="0" y="368360"/>
                  <a:pt x="300581" y="43060"/>
                  <a:pt x="685763" y="3943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4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1" grpId="0" animBg="1"/>
      <p:bldP spid="11" grpId="1" animBg="1"/>
      <p:bldP spid="10" grpId="0" animBg="1"/>
      <p:bldP spid="10" grpId="1" animBg="1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84887" cy="6273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5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093068" y="0"/>
            <a:ext cx="3042016" cy="39477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8135082" y="2910254"/>
            <a:ext cx="3042016" cy="39477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3064243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5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0"/>
            <a:ext cx="253365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3290888" y="1125538"/>
            <a:ext cx="1833562" cy="13509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5067300" y="4922838"/>
            <a:ext cx="1898332" cy="13509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214359" y="1125538"/>
            <a:ext cx="2958466" cy="328691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11172824" y="4412456"/>
            <a:ext cx="1019175" cy="186134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566463" y="0"/>
            <a:ext cx="1647895" cy="112553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7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4713700" y="3813506"/>
            <a:ext cx="7478298" cy="2460295"/>
          </a:xfrm>
          <a:custGeom>
            <a:avLst/>
            <a:gdLst>
              <a:gd name="connsiteX0" fmla="*/ 1199428 w 7478298"/>
              <a:gd name="connsiteY0" fmla="*/ 0 h 2460295"/>
              <a:gd name="connsiteX1" fmla="*/ 5814600 w 7478298"/>
              <a:gd name="connsiteY1" fmla="*/ 0 h 2460295"/>
              <a:gd name="connsiteX2" fmla="*/ 6256010 w 7478298"/>
              <a:gd name="connsiteY2" fmla="*/ 0 h 2460295"/>
              <a:gd name="connsiteX3" fmla="*/ 7478298 w 7478298"/>
              <a:gd name="connsiteY3" fmla="*/ 0 h 2460295"/>
              <a:gd name="connsiteX4" fmla="*/ 7478298 w 7478298"/>
              <a:gd name="connsiteY4" fmla="*/ 2460295 h 2460295"/>
              <a:gd name="connsiteX5" fmla="*/ 6256010 w 7478298"/>
              <a:gd name="connsiteY5" fmla="*/ 2460295 h 2460295"/>
              <a:gd name="connsiteX6" fmla="*/ 5814600 w 7478298"/>
              <a:gd name="connsiteY6" fmla="*/ 2460295 h 2460295"/>
              <a:gd name="connsiteX7" fmla="*/ 1199428 w 7478298"/>
              <a:gd name="connsiteY7" fmla="*/ 2460295 h 2460295"/>
              <a:gd name="connsiteX8" fmla="*/ 0 w 7478298"/>
              <a:gd name="connsiteY8" fmla="*/ 1230148 h 2460295"/>
              <a:gd name="connsiteX9" fmla="*/ 1199428 w 7478298"/>
              <a:gd name="connsiteY9" fmla="*/ 0 h 24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78298" h="2460295">
                <a:moveTo>
                  <a:pt x="1199428" y="0"/>
                </a:moveTo>
                <a:lnTo>
                  <a:pt x="5814600" y="0"/>
                </a:lnTo>
                <a:lnTo>
                  <a:pt x="6256010" y="0"/>
                </a:lnTo>
                <a:lnTo>
                  <a:pt x="7478298" y="0"/>
                </a:lnTo>
                <a:lnTo>
                  <a:pt x="7478298" y="2460295"/>
                </a:lnTo>
                <a:lnTo>
                  <a:pt x="6256010" y="2460295"/>
                </a:lnTo>
                <a:lnTo>
                  <a:pt x="5814600" y="2460295"/>
                </a:lnTo>
                <a:lnTo>
                  <a:pt x="1199428" y="2460295"/>
                </a:lnTo>
                <a:cubicBezTo>
                  <a:pt x="537068" y="2460295"/>
                  <a:pt x="0" y="1909576"/>
                  <a:pt x="0" y="1230148"/>
                </a:cubicBezTo>
                <a:cubicBezTo>
                  <a:pt x="0" y="550719"/>
                  <a:pt x="537068" y="0"/>
                  <a:pt x="1199428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2038032" y="3816349"/>
            <a:ext cx="2449832" cy="2457451"/>
          </a:xfrm>
          <a:custGeom>
            <a:avLst/>
            <a:gdLst>
              <a:gd name="connsiteX0" fmla="*/ 1221106 w 2449832"/>
              <a:gd name="connsiteY0" fmla="*/ 0 h 2457451"/>
              <a:gd name="connsiteX1" fmla="*/ 2449832 w 2449832"/>
              <a:gd name="connsiteY1" fmla="*/ 1228726 h 2457451"/>
              <a:gd name="connsiteX2" fmla="*/ 1346736 w 2449832"/>
              <a:gd name="connsiteY2" fmla="*/ 2451109 h 2457451"/>
              <a:gd name="connsiteX3" fmla="*/ 1221126 w 2449832"/>
              <a:gd name="connsiteY3" fmla="*/ 2457451 h 2457451"/>
              <a:gd name="connsiteX4" fmla="*/ 1221086 w 2449832"/>
              <a:gd name="connsiteY4" fmla="*/ 2457451 h 2457451"/>
              <a:gd name="connsiteX5" fmla="*/ 1095476 w 2449832"/>
              <a:gd name="connsiteY5" fmla="*/ 2451109 h 2457451"/>
              <a:gd name="connsiteX6" fmla="*/ 17343 w 2449832"/>
              <a:gd name="connsiteY6" fmla="*/ 1476358 h 2457451"/>
              <a:gd name="connsiteX7" fmla="*/ 0 w 2449832"/>
              <a:gd name="connsiteY7" fmla="*/ 1362719 h 2457451"/>
              <a:gd name="connsiteX8" fmla="*/ 0 w 2449832"/>
              <a:gd name="connsiteY8" fmla="*/ 1094734 h 2457451"/>
              <a:gd name="connsiteX9" fmla="*/ 17343 w 2449832"/>
              <a:gd name="connsiteY9" fmla="*/ 981095 h 2457451"/>
              <a:gd name="connsiteX10" fmla="*/ 1221106 w 2449832"/>
              <a:gd name="connsiteY10" fmla="*/ 0 h 245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9832" h="2457451">
                <a:moveTo>
                  <a:pt x="1221106" y="0"/>
                </a:moveTo>
                <a:cubicBezTo>
                  <a:pt x="1899713" y="0"/>
                  <a:pt x="2449832" y="550119"/>
                  <a:pt x="2449832" y="1228726"/>
                </a:cubicBezTo>
                <a:cubicBezTo>
                  <a:pt x="2449832" y="1864920"/>
                  <a:pt x="1966329" y="2388185"/>
                  <a:pt x="1346736" y="2451109"/>
                </a:cubicBezTo>
                <a:lnTo>
                  <a:pt x="1221126" y="2457451"/>
                </a:lnTo>
                <a:lnTo>
                  <a:pt x="1221086" y="2457451"/>
                </a:lnTo>
                <a:lnTo>
                  <a:pt x="1095476" y="2451109"/>
                </a:lnTo>
                <a:cubicBezTo>
                  <a:pt x="558496" y="2396575"/>
                  <a:pt x="123734" y="1996274"/>
                  <a:pt x="17343" y="1476358"/>
                </a:cubicBezTo>
                <a:lnTo>
                  <a:pt x="0" y="1362719"/>
                </a:lnTo>
                <a:lnTo>
                  <a:pt x="0" y="1094734"/>
                </a:lnTo>
                <a:lnTo>
                  <a:pt x="17343" y="981095"/>
                </a:lnTo>
                <a:cubicBezTo>
                  <a:pt x="131918" y="421185"/>
                  <a:pt x="627325" y="0"/>
                  <a:pt x="1221106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914400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5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  <p:bldP spid="13" grpId="1" animBg="1"/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7366000" y="0"/>
            <a:ext cx="482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349875" y="4486275"/>
            <a:ext cx="3317875" cy="178752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5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/>
          </p:nvPr>
        </p:nvSpPr>
        <p:spPr>
          <a:xfrm>
            <a:off x="4479700" y="1131887"/>
            <a:ext cx="6693125" cy="5935664"/>
          </a:xfrm>
          <a:custGeom>
            <a:avLst/>
            <a:gdLst>
              <a:gd name="connsiteX0" fmla="*/ 1485087 w 6693125"/>
              <a:gd name="connsiteY0" fmla="*/ 4075002 h 5935664"/>
              <a:gd name="connsiteX1" fmla="*/ 1485126 w 6693125"/>
              <a:gd name="connsiteY1" fmla="*/ 4075002 h 5935664"/>
              <a:gd name="connsiteX2" fmla="*/ 1636950 w 6693125"/>
              <a:gd name="connsiteY2" fmla="*/ 4082669 h 5935664"/>
              <a:gd name="connsiteX3" fmla="*/ 2970212 w 6693125"/>
              <a:gd name="connsiteY3" fmla="*/ 5560107 h 5935664"/>
              <a:gd name="connsiteX4" fmla="*/ 2940040 w 6693125"/>
              <a:gd name="connsiteY4" fmla="*/ 5859408 h 5935664"/>
              <a:gd name="connsiteX5" fmla="*/ 2920433 w 6693125"/>
              <a:gd name="connsiteY5" fmla="*/ 5935664 h 5935664"/>
              <a:gd name="connsiteX6" fmla="*/ 49780 w 6693125"/>
              <a:gd name="connsiteY6" fmla="*/ 5935664 h 5935664"/>
              <a:gd name="connsiteX7" fmla="*/ 30172 w 6693125"/>
              <a:gd name="connsiteY7" fmla="*/ 5859408 h 5935664"/>
              <a:gd name="connsiteX8" fmla="*/ 0 w 6693125"/>
              <a:gd name="connsiteY8" fmla="*/ 5560107 h 5935664"/>
              <a:gd name="connsiteX9" fmla="*/ 1333263 w 6693125"/>
              <a:gd name="connsiteY9" fmla="*/ 4082669 h 5935664"/>
              <a:gd name="connsiteX10" fmla="*/ 4953701 w 6693125"/>
              <a:gd name="connsiteY10" fmla="*/ 3124202 h 5935664"/>
              <a:gd name="connsiteX11" fmla="*/ 5962557 w 6693125"/>
              <a:gd name="connsiteY11" fmla="*/ 4133058 h 5935664"/>
              <a:gd name="connsiteX12" fmla="*/ 4953701 w 6693125"/>
              <a:gd name="connsiteY12" fmla="*/ 5141914 h 5935664"/>
              <a:gd name="connsiteX13" fmla="*/ 3944845 w 6693125"/>
              <a:gd name="connsiteY13" fmla="*/ 4133058 h 5935664"/>
              <a:gd name="connsiteX14" fmla="*/ 4953701 w 6693125"/>
              <a:gd name="connsiteY14" fmla="*/ 3124202 h 5935664"/>
              <a:gd name="connsiteX15" fmla="*/ 2902970 w 6693125"/>
              <a:gd name="connsiteY15" fmla="*/ 2071690 h 5935664"/>
              <a:gd name="connsiteX16" fmla="*/ 3911826 w 6693125"/>
              <a:gd name="connsiteY16" fmla="*/ 3080546 h 5935664"/>
              <a:gd name="connsiteX17" fmla="*/ 2902970 w 6693125"/>
              <a:gd name="connsiteY17" fmla="*/ 4089402 h 5935664"/>
              <a:gd name="connsiteX18" fmla="*/ 1894114 w 6693125"/>
              <a:gd name="connsiteY18" fmla="*/ 3080546 h 5935664"/>
              <a:gd name="connsiteX19" fmla="*/ 2902970 w 6693125"/>
              <a:gd name="connsiteY19" fmla="*/ 2071690 h 5935664"/>
              <a:gd name="connsiteX20" fmla="*/ 5208019 w 6693125"/>
              <a:gd name="connsiteY20" fmla="*/ 3176 h 5935664"/>
              <a:gd name="connsiteX21" fmla="*/ 6693125 w 6693125"/>
              <a:gd name="connsiteY21" fmla="*/ 1488282 h 5935664"/>
              <a:gd name="connsiteX22" fmla="*/ 5208019 w 6693125"/>
              <a:gd name="connsiteY22" fmla="*/ 2973388 h 5935664"/>
              <a:gd name="connsiteX23" fmla="*/ 3722913 w 6693125"/>
              <a:gd name="connsiteY23" fmla="*/ 1488282 h 5935664"/>
              <a:gd name="connsiteX24" fmla="*/ 5208019 w 6693125"/>
              <a:gd name="connsiteY24" fmla="*/ 3176 h 5935664"/>
              <a:gd name="connsiteX25" fmla="*/ 2393381 w 6693125"/>
              <a:gd name="connsiteY25" fmla="*/ 0 h 5935664"/>
              <a:gd name="connsiteX26" fmla="*/ 3402237 w 6693125"/>
              <a:gd name="connsiteY26" fmla="*/ 1008856 h 5935664"/>
              <a:gd name="connsiteX27" fmla="*/ 2393381 w 6693125"/>
              <a:gd name="connsiteY27" fmla="*/ 2017712 h 5935664"/>
              <a:gd name="connsiteX28" fmla="*/ 1384525 w 6693125"/>
              <a:gd name="connsiteY28" fmla="*/ 1008856 h 5935664"/>
              <a:gd name="connsiteX29" fmla="*/ 2393381 w 6693125"/>
              <a:gd name="connsiteY29" fmla="*/ 0 h 593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93125" h="5935664">
                <a:moveTo>
                  <a:pt x="1485087" y="4075002"/>
                </a:moveTo>
                <a:lnTo>
                  <a:pt x="1485126" y="4075002"/>
                </a:lnTo>
                <a:lnTo>
                  <a:pt x="1636950" y="4082669"/>
                </a:lnTo>
                <a:cubicBezTo>
                  <a:pt x="2385823" y="4158721"/>
                  <a:pt x="2970212" y="4791169"/>
                  <a:pt x="2970212" y="5560107"/>
                </a:cubicBezTo>
                <a:cubicBezTo>
                  <a:pt x="2970212" y="5662632"/>
                  <a:pt x="2959823" y="5762731"/>
                  <a:pt x="2940040" y="5859408"/>
                </a:cubicBezTo>
                <a:lnTo>
                  <a:pt x="2920433" y="5935664"/>
                </a:lnTo>
                <a:lnTo>
                  <a:pt x="49780" y="5935664"/>
                </a:lnTo>
                <a:lnTo>
                  <a:pt x="30172" y="5859408"/>
                </a:lnTo>
                <a:cubicBezTo>
                  <a:pt x="10389" y="5762731"/>
                  <a:pt x="0" y="5662632"/>
                  <a:pt x="0" y="5560107"/>
                </a:cubicBezTo>
                <a:cubicBezTo>
                  <a:pt x="0" y="4791169"/>
                  <a:pt x="584389" y="4158721"/>
                  <a:pt x="1333263" y="4082669"/>
                </a:cubicBezTo>
                <a:close/>
                <a:moveTo>
                  <a:pt x="4953701" y="3124202"/>
                </a:moveTo>
                <a:cubicBezTo>
                  <a:pt x="5510877" y="3124202"/>
                  <a:pt x="5962557" y="3575882"/>
                  <a:pt x="5962557" y="4133058"/>
                </a:cubicBezTo>
                <a:cubicBezTo>
                  <a:pt x="5962557" y="4690234"/>
                  <a:pt x="5510877" y="5141914"/>
                  <a:pt x="4953701" y="5141914"/>
                </a:cubicBezTo>
                <a:cubicBezTo>
                  <a:pt x="4396525" y="5141914"/>
                  <a:pt x="3944845" y="4690234"/>
                  <a:pt x="3944845" y="4133058"/>
                </a:cubicBezTo>
                <a:cubicBezTo>
                  <a:pt x="3944845" y="3575882"/>
                  <a:pt x="4396525" y="3124202"/>
                  <a:pt x="4953701" y="3124202"/>
                </a:cubicBezTo>
                <a:close/>
                <a:moveTo>
                  <a:pt x="2902970" y="2071690"/>
                </a:moveTo>
                <a:cubicBezTo>
                  <a:pt x="3460146" y="2071690"/>
                  <a:pt x="3911826" y="2523370"/>
                  <a:pt x="3911826" y="3080546"/>
                </a:cubicBezTo>
                <a:cubicBezTo>
                  <a:pt x="3911826" y="3637722"/>
                  <a:pt x="3460146" y="4089402"/>
                  <a:pt x="2902970" y="4089402"/>
                </a:cubicBezTo>
                <a:cubicBezTo>
                  <a:pt x="2345794" y="4089402"/>
                  <a:pt x="1894114" y="3637722"/>
                  <a:pt x="1894114" y="3080546"/>
                </a:cubicBezTo>
                <a:cubicBezTo>
                  <a:pt x="1894114" y="2523370"/>
                  <a:pt x="2345794" y="2071690"/>
                  <a:pt x="2902970" y="2071690"/>
                </a:cubicBezTo>
                <a:close/>
                <a:moveTo>
                  <a:pt x="5208019" y="3176"/>
                </a:moveTo>
                <a:cubicBezTo>
                  <a:pt x="6028220" y="3176"/>
                  <a:pt x="6693125" y="668081"/>
                  <a:pt x="6693125" y="1488282"/>
                </a:cubicBezTo>
                <a:cubicBezTo>
                  <a:pt x="6693125" y="2308483"/>
                  <a:pt x="6028220" y="2973388"/>
                  <a:pt x="5208019" y="2973388"/>
                </a:cubicBezTo>
                <a:cubicBezTo>
                  <a:pt x="4387818" y="2973388"/>
                  <a:pt x="3722913" y="2308483"/>
                  <a:pt x="3722913" y="1488282"/>
                </a:cubicBezTo>
                <a:cubicBezTo>
                  <a:pt x="3722913" y="668081"/>
                  <a:pt x="4387818" y="3176"/>
                  <a:pt x="5208019" y="3176"/>
                </a:cubicBezTo>
                <a:close/>
                <a:moveTo>
                  <a:pt x="2393381" y="0"/>
                </a:moveTo>
                <a:cubicBezTo>
                  <a:pt x="2950557" y="0"/>
                  <a:pt x="3402237" y="451680"/>
                  <a:pt x="3402237" y="1008856"/>
                </a:cubicBezTo>
                <a:cubicBezTo>
                  <a:pt x="3402237" y="1566032"/>
                  <a:pt x="2950557" y="2017712"/>
                  <a:pt x="2393381" y="2017712"/>
                </a:cubicBezTo>
                <a:cubicBezTo>
                  <a:pt x="1836205" y="2017712"/>
                  <a:pt x="1384525" y="1566032"/>
                  <a:pt x="1384525" y="1008856"/>
                </a:cubicBezTo>
                <a:cubicBezTo>
                  <a:pt x="1384525" y="451680"/>
                  <a:pt x="1836205" y="0"/>
                  <a:pt x="2393381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1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027237" y="1125538"/>
            <a:ext cx="9145587" cy="322917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251701" y="0"/>
            <a:ext cx="49403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9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027DF20-4DFA-4E15-91F6-04FCB69A6C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217" y="2255699"/>
            <a:ext cx="3066041" cy="264967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D30FDCA7-6510-4336-9BDF-E03E286F7D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4973" y="2255699"/>
            <a:ext cx="3066041" cy="264967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3DB2EF4-730B-4191-B843-F6DDAC7C8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5729" y="2255699"/>
            <a:ext cx="3066041" cy="264967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385D845-B0B0-4F76-A5C3-DA93215F2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9175" y="0"/>
            <a:ext cx="3048001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385D845-B0B0-4F76-A5C3-DA93215F2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8DA4667-09D2-4757-9CB4-C629D240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5023955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23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027DF20-4DFA-4E15-91F6-04FCB69A6C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2758" y="2989695"/>
            <a:ext cx="2549586" cy="146799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27DF20-4DFA-4E15-91F6-04FCB69A6C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20694" y="3705491"/>
            <a:ext cx="2549586" cy="146799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027DF20-4DFA-4E15-91F6-04FCB69A6C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27239" y="2255699"/>
            <a:ext cx="2549586" cy="146799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87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2" grpId="0"/>
      <p:bldP spid="2" grpId="1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669030" y="0"/>
            <a:ext cx="1714500" cy="42443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1834515" y="0"/>
            <a:ext cx="1714500" cy="42443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714500" cy="42443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793C83-2AD2-491A-83E6-A7A43DA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46702"/>
            <a:ext cx="5085521" cy="12498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45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123238" y="2163210"/>
            <a:ext cx="3045459" cy="2208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933951" y="3048000"/>
            <a:ext cx="1594644" cy="13239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6528593" y="4371968"/>
            <a:ext cx="1594644" cy="13239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793C83-2AD2-491A-83E6-A7A43DA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946702"/>
            <a:ext cx="5085521" cy="12498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3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3217090"/>
            <a:ext cx="156192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9E918E-A6ED-4C79-BF50-0276F406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47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08824" y="0"/>
            <a:ext cx="508317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457200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57120" y="1929033"/>
            <a:ext cx="389872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90160" y="568960"/>
            <a:ext cx="303784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12480" y="1127760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90160" y="34308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412480" y="39896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412480" y="1127760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412480" y="39896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26721" y="549275"/>
            <a:ext cx="2546622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626203" y="1127760"/>
            <a:ext cx="2546622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26721" y="3430822"/>
            <a:ext cx="2546622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626203" y="3989622"/>
            <a:ext cx="2546622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27238" y="1125538"/>
            <a:ext cx="2546622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2027238" y="3987400"/>
            <a:ext cx="2546622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305816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4160" y="4572000"/>
            <a:ext cx="7101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001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16000" y="4572000"/>
            <a:ext cx="11176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21200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06919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21200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9175" y="3429000"/>
            <a:ext cx="1117282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5023955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5023955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2825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1" y="568960"/>
            <a:ext cx="610615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05057" y="946702"/>
            <a:ext cx="3376463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3988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2854960"/>
            <a:ext cx="3048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5816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54160" y="3429000"/>
            <a:ext cx="3037840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9259572" y="4617720"/>
            <a:ext cx="2932428" cy="165607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125539"/>
            <a:ext cx="3058160" cy="51482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9259572" y="2871629"/>
            <a:ext cx="2932428" cy="165607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259572" y="1125538"/>
            <a:ext cx="2932428" cy="165607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11" grpId="0" animBg="1"/>
      <p:bldP spid="11" grpId="1" animBg="1"/>
      <p:bldP spid="12" grpId="0" animBg="1"/>
      <p:bldP spid="12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4249783"/>
            <a:ext cx="1923144" cy="260821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0268856" y="1125538"/>
            <a:ext cx="1923144" cy="260821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798" y="2571016"/>
            <a:ext cx="1923144" cy="26082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44" grpId="0" animBg="1"/>
      <p:bldP spid="44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2571016"/>
            <a:ext cx="1923144" cy="260821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0268856" y="2571016"/>
            <a:ext cx="1923144" cy="260821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65577" y="1125538"/>
            <a:ext cx="2914115" cy="5148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44" grpId="0" animBg="1"/>
      <p:bldP spid="44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3413760"/>
            <a:ext cx="610616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-3048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032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032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2413" y="228600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7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032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2413" y="228600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030413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14720" y="2171395"/>
            <a:ext cx="219456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4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028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635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1360" y="2286000"/>
            <a:ext cx="2032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0989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75843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12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70408" y="2286000"/>
            <a:ext cx="192967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12825" y="2286000"/>
            <a:ext cx="1936246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21415" y="2286000"/>
            <a:ext cx="1936246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9236579" y="2286000"/>
            <a:ext cx="1936246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178998" y="2286000"/>
            <a:ext cx="1936246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701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33840" y="-30480"/>
            <a:ext cx="305816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24" y="946702"/>
            <a:ext cx="406717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12000" y="1135075"/>
            <a:ext cx="405384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204216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4023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200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2200" y="0"/>
            <a:ext cx="414337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41126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028825" y="1160781"/>
            <a:ext cx="2959554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8213272" y="1160781"/>
            <a:ext cx="2959554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21049" y="1160781"/>
            <a:ext cx="2959554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41126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028825" y="1160781"/>
            <a:ext cx="217424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675331" y="1160781"/>
            <a:ext cx="217424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998585" y="1160781"/>
            <a:ext cx="217424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52078" y="1160781"/>
            <a:ext cx="217424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28824" y="1125538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2028824" y="4983964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95478" y="1125538"/>
            <a:ext cx="2015999" cy="1874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37"/>
          </p:nvPr>
        </p:nvSpPr>
        <p:spPr>
          <a:xfrm>
            <a:off x="2028824" y="3054751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8"/>
          </p:nvPr>
        </p:nvSpPr>
        <p:spPr>
          <a:xfrm>
            <a:off x="4095478" y="3054751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39"/>
          </p:nvPr>
        </p:nvSpPr>
        <p:spPr>
          <a:xfrm>
            <a:off x="4095478" y="4983964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6162131" y="1125538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6162131" y="4983964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162131" y="3054751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8228784" y="1125538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228784" y="4983964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45"/>
          </p:nvPr>
        </p:nvSpPr>
        <p:spPr>
          <a:xfrm>
            <a:off x="8228784" y="3054751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10295437" y="1125538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47"/>
          </p:nvPr>
        </p:nvSpPr>
        <p:spPr>
          <a:xfrm>
            <a:off x="10295437" y="4983964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10295437" y="3054751"/>
            <a:ext cx="2016000" cy="187403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85537" y="27952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29360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572468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541714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65172" y="27952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89301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938050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6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09700" y="2151595"/>
            <a:ext cx="2104615" cy="21046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98115" y="2151595"/>
            <a:ext cx="2104615" cy="2104615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86530" y="2151595"/>
            <a:ext cx="2104615" cy="2104615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621285" y="2148390"/>
            <a:ext cx="2104615" cy="2104615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5A12D-11E0-437B-89DE-E19CBD7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624F98-6334-4710-B5FE-8EC9CCAE03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B31180B-D27B-49BA-B411-1ED0D6A231C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27300" y="1125538"/>
            <a:ext cx="2303462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E1553D6-1DEC-4C3C-9DE1-9BDD1DD6280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27300" y="3575957"/>
            <a:ext cx="2830450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07B0349-B996-4D43-A51A-890FFA32862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42374" y="3575957"/>
            <a:ext cx="2830450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043AB8B-7EAE-409D-ACA6-7B218F1EF83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09542" y="1125538"/>
            <a:ext cx="4263283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189B9FD-5B0C-4540-9969-CDE20BD730F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007263" y="3575957"/>
            <a:ext cx="3185597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B31180B-D27B-49BA-B411-1ED0D6A231C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27300" y="1125538"/>
            <a:ext cx="2303462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07B0349-B996-4D43-A51A-890FFA32862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027300" y="3575957"/>
            <a:ext cx="9145524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043AB8B-7EAE-409D-ACA6-7B218F1EF83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09542" y="1125538"/>
            <a:ext cx="4263283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28825" y="946703"/>
            <a:ext cx="4067176" cy="13089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A2D4F83-68C8-465D-BCB1-63895E6871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4609" y="2255699"/>
            <a:ext cx="3066041" cy="264967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40E674-1A0B-430C-B383-4782F9DF4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8424" y="2255699"/>
            <a:ext cx="3066041" cy="264967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EA63802-8122-40EB-8337-F62BAEE0B3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42239" y="2255699"/>
            <a:ext cx="3066041" cy="264967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B31180B-D27B-49BA-B411-1ED0D6A231C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27300" y="1125538"/>
            <a:ext cx="2303462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E1553D6-1DEC-4C3C-9DE1-9BDD1DD6280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27301" y="3575957"/>
            <a:ext cx="2303462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043AB8B-7EAE-409D-ACA6-7B218F1EF83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09542" y="1125538"/>
            <a:ext cx="4263283" cy="51482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189B9FD-5B0C-4540-9969-CDE20BD730F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468390" y="3575956"/>
            <a:ext cx="2303524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B31180B-D27B-49BA-B411-1ED0D6A231C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27299" y="1125538"/>
            <a:ext cx="4744583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E1553D6-1DEC-4C3C-9DE1-9BDD1DD6280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27301" y="3575957"/>
            <a:ext cx="2303462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043AB8B-7EAE-409D-ACA6-7B218F1EF83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09542" y="1125538"/>
            <a:ext cx="4263283" cy="51482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B31180B-D27B-49BA-B411-1ED0D6A231C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465700" y="1125538"/>
            <a:ext cx="2303462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07B0349-B996-4D43-A51A-890FFA32862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020175" y="3575957"/>
            <a:ext cx="2152649" cy="123416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043AB8B-7EAE-409D-ACA6-7B218F1EF83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09542" y="1125538"/>
            <a:ext cx="4263283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189B9FD-5B0C-4540-9969-CDE20BD730F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30761" y="3575957"/>
            <a:ext cx="4556063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7B0349-B996-4D43-A51A-890FFA32862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020175" y="4962525"/>
            <a:ext cx="2152649" cy="13112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7B0349-B996-4D43-A51A-890FFA32862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027238" y="3575957"/>
            <a:ext cx="2152649" cy="123416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07B0349-B996-4D43-A51A-890FFA32862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027238" y="4962525"/>
            <a:ext cx="2152649" cy="13112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19B21D2-43BF-44BE-8F5F-2A5834A9A25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95999" y="3429000"/>
            <a:ext cx="507682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9792BF1-2F1C-4104-963B-7CBA016ED87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27238" y="0"/>
            <a:ext cx="406876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F0C670-BB95-47F5-BB08-C913FD10E41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35301" y="3429000"/>
            <a:ext cx="3060700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2019300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6000" y="3429000"/>
            <a:ext cx="2019300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5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5299" y="3429000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5299" y="1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126" y="3429000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126" y="1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5299" y="3429001"/>
            <a:ext cx="3060699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8C037D-10CD-4E7B-AFB3-740A96BB6D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3429001"/>
            <a:ext cx="3060699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B1B9FC-2CA4-43C9-910F-D007298A6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0537" y="3429001"/>
            <a:ext cx="3041463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19175" y="3802615"/>
            <a:ext cx="10153650" cy="247118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19175" y="1125538"/>
            <a:ext cx="10153650" cy="247118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135300" y="421902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78594" y="421902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21888" y="421902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62250" y="421902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135300" y="1606452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478594" y="1606452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21888" y="1606452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62250" y="1606452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ccel="50000" decel="5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9176" y="3429000"/>
            <a:ext cx="2533922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62078" y="3429000"/>
            <a:ext cx="2533922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4980" y="3429000"/>
            <a:ext cx="2533922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47882" y="3429000"/>
            <a:ext cx="2533922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88C9193-BDF6-4DE1-9ED4-38411138F1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0" y="2286000"/>
            <a:ext cx="2032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6EE583F-29D2-460B-8A76-5C1CF6AAD8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989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4A2C62-9436-419E-A7D7-0A57C6B9A6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5843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F24C80C-0839-4F9E-AAD4-AB7773C504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2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A8410C6-F7D0-4A6A-908F-82E31481310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4514850"/>
            <a:ext cx="2028916" cy="23431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F65C1D3-C5F1-475F-9985-D4E771EE8D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28916" y="4514850"/>
            <a:ext cx="2028916" cy="23431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961B85C-7D05-4DFE-9B44-B1E97C16F42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057832" y="4514850"/>
            <a:ext cx="2047422" cy="23431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8E1A08-2897-4811-807B-2D66F0C66E9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05254" y="4514850"/>
            <a:ext cx="2028916" cy="23431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D1AF7EC-2C3A-4A7F-B12A-F862DCEEFEB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34168" y="4514850"/>
            <a:ext cx="2028916" cy="23431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EBE85F6-16B4-4B57-B90E-945A284A7C0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163084" y="4514850"/>
            <a:ext cx="2028916" cy="23431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377B1D1F-A8B8-4547-8D86-0E327F1D710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-1"/>
            <a:ext cx="2028916" cy="218802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22A6D38C-3F7A-499E-B48F-B4C18D39A5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028916" y="-1"/>
            <a:ext cx="2028916" cy="218802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3CF32EEB-89E4-4BF0-AFA7-8A0F21FC04A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057832" y="-1"/>
            <a:ext cx="2047422" cy="218802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FF473FA-A0CF-4074-B871-279422A5CFC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05254" y="-1"/>
            <a:ext cx="2028916" cy="218802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927F7A49-7D92-470B-B141-3A330676AE2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134168" y="-1"/>
            <a:ext cx="2028916" cy="218802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2DEBC4AD-6AC9-43D0-90F7-79D693252BE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0163084" y="-1"/>
            <a:ext cx="2028916" cy="218802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1C1BAB6-D060-42B0-BB06-60ED243F3D6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2188028"/>
            <a:ext cx="2028916" cy="232682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A8F51325-BF73-4DDA-8C00-AE6C8396935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05254" y="2188028"/>
            <a:ext cx="2028916" cy="232682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147C14B7-0220-4E03-A172-1C0AEF957C6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134168" y="2188028"/>
            <a:ext cx="2028916" cy="232682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585B5A4D-C0C7-494F-B31E-C85310495CC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63084" y="2188028"/>
            <a:ext cx="2028916" cy="232682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ccel="50000" decel="50000" autoRev="1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50000" decel="5000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accel="50000" decel="50000" autoRev="1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ccel="50000" decel="50000" autoRev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ccel="50000" decel="50000" autoRev="1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ccel="50000" decel="50000" autoRev="1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43965D-2EED-4558-9C5F-2742A87CC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2"/>
          <a:stretch/>
        </p:blipFill>
        <p:spPr>
          <a:xfrm>
            <a:off x="0" y="356459"/>
            <a:ext cx="6096000" cy="6030254"/>
          </a:xfrm>
          <a:custGeom>
            <a:avLst/>
            <a:gdLst>
              <a:gd name="connsiteX0" fmla="*/ 0 w 6096000"/>
              <a:gd name="connsiteY0" fmla="*/ 0 h 6030254"/>
              <a:gd name="connsiteX1" fmla="*/ 6096000 w 6096000"/>
              <a:gd name="connsiteY1" fmla="*/ 0 h 6030254"/>
              <a:gd name="connsiteX2" fmla="*/ 6096000 w 6096000"/>
              <a:gd name="connsiteY2" fmla="*/ 6030254 h 6030254"/>
              <a:gd name="connsiteX3" fmla="*/ 0 w 6096000"/>
              <a:gd name="connsiteY3" fmla="*/ 6030254 h 603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030254">
                <a:moveTo>
                  <a:pt x="0" y="0"/>
                </a:moveTo>
                <a:lnTo>
                  <a:pt x="6096000" y="0"/>
                </a:lnTo>
                <a:lnTo>
                  <a:pt x="6096000" y="6030254"/>
                </a:lnTo>
                <a:lnTo>
                  <a:pt x="0" y="6030254"/>
                </a:lnTo>
                <a:close/>
              </a:path>
            </a:pathLst>
          </a:custGeom>
          <a:effectLst/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B4DBEF-EA49-4373-9307-A6D10828EB0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495301"/>
            <a:ext cx="5356490" cy="5331619"/>
          </a:xfrm>
          <a:custGeom>
            <a:avLst/>
            <a:gdLst>
              <a:gd name="connsiteX0" fmla="*/ 0 w 5356490"/>
              <a:gd name="connsiteY0" fmla="*/ 0 h 5331619"/>
              <a:gd name="connsiteX1" fmla="*/ 5094827 w 5356490"/>
              <a:gd name="connsiteY1" fmla="*/ 0 h 5331619"/>
              <a:gd name="connsiteX2" fmla="*/ 5316008 w 5356490"/>
              <a:gd name="connsiteY2" fmla="*/ 230706 h 5331619"/>
              <a:gd name="connsiteX3" fmla="*/ 5356490 w 5356490"/>
              <a:gd name="connsiteY3" fmla="*/ 5298282 h 5331619"/>
              <a:gd name="connsiteX4" fmla="*/ 5356489 w 5356490"/>
              <a:gd name="connsiteY4" fmla="*/ 5331619 h 5331619"/>
              <a:gd name="connsiteX5" fmla="*/ 0 w 5356490"/>
              <a:gd name="connsiteY5" fmla="*/ 5327006 h 53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6490" h="5331619">
                <a:moveTo>
                  <a:pt x="0" y="0"/>
                </a:moveTo>
                <a:lnTo>
                  <a:pt x="5094827" y="0"/>
                </a:lnTo>
                <a:cubicBezTo>
                  <a:pt x="5231448" y="0"/>
                  <a:pt x="5316008" y="94085"/>
                  <a:pt x="5316008" y="230706"/>
                </a:cubicBezTo>
                <a:lnTo>
                  <a:pt x="5356490" y="5298282"/>
                </a:lnTo>
                <a:cubicBezTo>
                  <a:pt x="5356490" y="5309394"/>
                  <a:pt x="5356489" y="5320507"/>
                  <a:pt x="5356489" y="5331619"/>
                </a:cubicBezTo>
                <a:lnTo>
                  <a:pt x="0" y="5327006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6BA975-C896-4552-88A8-93ADDB39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2061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9E918E-A6ED-4C79-BF50-0276F406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B18CED-5540-4245-861E-E6D78AE0A9D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 rot="19307849">
            <a:off x="7597951" y="2463457"/>
            <a:ext cx="1917131" cy="4834932"/>
          </a:xfrm>
          <a:custGeom>
            <a:avLst/>
            <a:gdLst>
              <a:gd name="connsiteX0" fmla="*/ 0 w 2047422"/>
              <a:gd name="connsiteY0" fmla="*/ 0 h 2343150"/>
              <a:gd name="connsiteX1" fmla="*/ 2047422 w 2047422"/>
              <a:gd name="connsiteY1" fmla="*/ 0 h 2343150"/>
              <a:gd name="connsiteX2" fmla="*/ 2047422 w 2047422"/>
              <a:gd name="connsiteY2" fmla="*/ 2343150 h 2343150"/>
              <a:gd name="connsiteX3" fmla="*/ 0 w 2047422"/>
              <a:gd name="connsiteY3" fmla="*/ 2343150 h 2343150"/>
              <a:gd name="connsiteX4" fmla="*/ 0 w 2047422"/>
              <a:gd name="connsiteY4" fmla="*/ 0 h 2343150"/>
              <a:gd name="connsiteX0" fmla="*/ 0 w 2047422"/>
              <a:gd name="connsiteY0" fmla="*/ 522147 h 2865297"/>
              <a:gd name="connsiteX1" fmla="*/ 2036254 w 2047422"/>
              <a:gd name="connsiteY1" fmla="*/ 0 h 2865297"/>
              <a:gd name="connsiteX2" fmla="*/ 2047422 w 2047422"/>
              <a:gd name="connsiteY2" fmla="*/ 2865297 h 2865297"/>
              <a:gd name="connsiteX3" fmla="*/ 0 w 2047422"/>
              <a:gd name="connsiteY3" fmla="*/ 2865297 h 2865297"/>
              <a:gd name="connsiteX4" fmla="*/ 0 w 2047422"/>
              <a:gd name="connsiteY4" fmla="*/ 522147 h 2865297"/>
              <a:gd name="connsiteX0" fmla="*/ 0 w 2047422"/>
              <a:gd name="connsiteY0" fmla="*/ 529524 h 2872674"/>
              <a:gd name="connsiteX1" fmla="*/ 2036254 w 2047422"/>
              <a:gd name="connsiteY1" fmla="*/ 7377 h 2872674"/>
              <a:gd name="connsiteX2" fmla="*/ 2047422 w 2047422"/>
              <a:gd name="connsiteY2" fmla="*/ 2872674 h 2872674"/>
              <a:gd name="connsiteX3" fmla="*/ 0 w 2047422"/>
              <a:gd name="connsiteY3" fmla="*/ 2872674 h 2872674"/>
              <a:gd name="connsiteX4" fmla="*/ 0 w 2047422"/>
              <a:gd name="connsiteY4" fmla="*/ 529524 h 2872674"/>
              <a:gd name="connsiteX0" fmla="*/ 143233 w 2047422"/>
              <a:gd name="connsiteY0" fmla="*/ 243575 h 2884689"/>
              <a:gd name="connsiteX1" fmla="*/ 2036254 w 2047422"/>
              <a:gd name="connsiteY1" fmla="*/ 19392 h 2884689"/>
              <a:gd name="connsiteX2" fmla="*/ 2047422 w 2047422"/>
              <a:gd name="connsiteY2" fmla="*/ 2884689 h 2884689"/>
              <a:gd name="connsiteX3" fmla="*/ 0 w 2047422"/>
              <a:gd name="connsiteY3" fmla="*/ 2884689 h 2884689"/>
              <a:gd name="connsiteX4" fmla="*/ 143233 w 2047422"/>
              <a:gd name="connsiteY4" fmla="*/ 243575 h 2884689"/>
              <a:gd name="connsiteX0" fmla="*/ 143233 w 2047422"/>
              <a:gd name="connsiteY0" fmla="*/ 236413 h 2877527"/>
              <a:gd name="connsiteX1" fmla="*/ 2036254 w 2047422"/>
              <a:gd name="connsiteY1" fmla="*/ 12230 h 2877527"/>
              <a:gd name="connsiteX2" fmla="*/ 2047422 w 2047422"/>
              <a:gd name="connsiteY2" fmla="*/ 2877527 h 2877527"/>
              <a:gd name="connsiteX3" fmla="*/ 0 w 2047422"/>
              <a:gd name="connsiteY3" fmla="*/ 2877527 h 2877527"/>
              <a:gd name="connsiteX4" fmla="*/ 143233 w 2047422"/>
              <a:gd name="connsiteY4" fmla="*/ 236413 h 2877527"/>
              <a:gd name="connsiteX0" fmla="*/ 143233 w 2047422"/>
              <a:gd name="connsiteY0" fmla="*/ 239306 h 2880420"/>
              <a:gd name="connsiteX1" fmla="*/ 2036254 w 2047422"/>
              <a:gd name="connsiteY1" fmla="*/ 15123 h 2880420"/>
              <a:gd name="connsiteX2" fmla="*/ 2047422 w 2047422"/>
              <a:gd name="connsiteY2" fmla="*/ 2880420 h 2880420"/>
              <a:gd name="connsiteX3" fmla="*/ 0 w 2047422"/>
              <a:gd name="connsiteY3" fmla="*/ 2880420 h 2880420"/>
              <a:gd name="connsiteX4" fmla="*/ 143233 w 2047422"/>
              <a:gd name="connsiteY4" fmla="*/ 239306 h 2880420"/>
              <a:gd name="connsiteX0" fmla="*/ 58584 w 1962773"/>
              <a:gd name="connsiteY0" fmla="*/ 239306 h 4715270"/>
              <a:gd name="connsiteX1" fmla="*/ 1951605 w 1962773"/>
              <a:gd name="connsiteY1" fmla="*/ 15123 h 4715270"/>
              <a:gd name="connsiteX2" fmla="*/ 1962773 w 1962773"/>
              <a:gd name="connsiteY2" fmla="*/ 2880420 h 4715270"/>
              <a:gd name="connsiteX3" fmla="*/ 0 w 1962773"/>
              <a:gd name="connsiteY3" fmla="*/ 4715270 h 4715270"/>
              <a:gd name="connsiteX4" fmla="*/ 58584 w 1962773"/>
              <a:gd name="connsiteY4" fmla="*/ 239306 h 4715270"/>
              <a:gd name="connsiteX0" fmla="*/ 58584 w 1951738"/>
              <a:gd name="connsiteY0" fmla="*/ 239306 h 4715270"/>
              <a:gd name="connsiteX1" fmla="*/ 1951605 w 1951738"/>
              <a:gd name="connsiteY1" fmla="*/ 15123 h 4715270"/>
              <a:gd name="connsiteX2" fmla="*/ 1883562 w 1951738"/>
              <a:gd name="connsiteY2" fmla="*/ 4358154 h 4715270"/>
              <a:gd name="connsiteX3" fmla="*/ 0 w 1951738"/>
              <a:gd name="connsiteY3" fmla="*/ 4715270 h 4715270"/>
              <a:gd name="connsiteX4" fmla="*/ 58584 w 1951738"/>
              <a:gd name="connsiteY4" fmla="*/ 239306 h 4715270"/>
              <a:gd name="connsiteX0" fmla="*/ 58584 w 1951738"/>
              <a:gd name="connsiteY0" fmla="*/ 239306 h 4715270"/>
              <a:gd name="connsiteX1" fmla="*/ 1951605 w 1951738"/>
              <a:gd name="connsiteY1" fmla="*/ 15123 h 4715270"/>
              <a:gd name="connsiteX2" fmla="*/ 1883562 w 1951738"/>
              <a:gd name="connsiteY2" fmla="*/ 4358154 h 4715270"/>
              <a:gd name="connsiteX3" fmla="*/ 1773781 w 1951738"/>
              <a:gd name="connsiteY3" fmla="*/ 4521470 h 4715270"/>
              <a:gd name="connsiteX4" fmla="*/ 0 w 1951738"/>
              <a:gd name="connsiteY4" fmla="*/ 4715270 h 4715270"/>
              <a:gd name="connsiteX5" fmla="*/ 58584 w 1951738"/>
              <a:gd name="connsiteY5" fmla="*/ 239306 h 4715270"/>
              <a:gd name="connsiteX0" fmla="*/ 58584 w 1951738"/>
              <a:gd name="connsiteY0" fmla="*/ 239306 h 4715270"/>
              <a:gd name="connsiteX1" fmla="*/ 1951605 w 1951738"/>
              <a:gd name="connsiteY1" fmla="*/ 15123 h 4715270"/>
              <a:gd name="connsiteX2" fmla="*/ 1883562 w 1951738"/>
              <a:gd name="connsiteY2" fmla="*/ 4358154 h 4715270"/>
              <a:gd name="connsiteX3" fmla="*/ 1773781 w 1951738"/>
              <a:gd name="connsiteY3" fmla="*/ 4521470 h 4715270"/>
              <a:gd name="connsiteX4" fmla="*/ 0 w 1951738"/>
              <a:gd name="connsiteY4" fmla="*/ 4715270 h 4715270"/>
              <a:gd name="connsiteX5" fmla="*/ 58584 w 1951738"/>
              <a:gd name="connsiteY5" fmla="*/ 239306 h 4715270"/>
              <a:gd name="connsiteX0" fmla="*/ 58584 w 1951738"/>
              <a:gd name="connsiteY0" fmla="*/ 239306 h 4715270"/>
              <a:gd name="connsiteX1" fmla="*/ 1951605 w 1951738"/>
              <a:gd name="connsiteY1" fmla="*/ 15123 h 4715270"/>
              <a:gd name="connsiteX2" fmla="*/ 1883562 w 1951738"/>
              <a:gd name="connsiteY2" fmla="*/ 4358154 h 4715270"/>
              <a:gd name="connsiteX3" fmla="*/ 1721710 w 1951738"/>
              <a:gd name="connsiteY3" fmla="*/ 4520894 h 4715270"/>
              <a:gd name="connsiteX4" fmla="*/ 0 w 1951738"/>
              <a:gd name="connsiteY4" fmla="*/ 4715270 h 4715270"/>
              <a:gd name="connsiteX5" fmla="*/ 58584 w 1951738"/>
              <a:gd name="connsiteY5" fmla="*/ 239306 h 4715270"/>
              <a:gd name="connsiteX0" fmla="*/ 58584 w 1951737"/>
              <a:gd name="connsiteY0" fmla="*/ 239306 h 4715270"/>
              <a:gd name="connsiteX1" fmla="*/ 1951605 w 1951737"/>
              <a:gd name="connsiteY1" fmla="*/ 15123 h 4715270"/>
              <a:gd name="connsiteX2" fmla="*/ 1882868 w 1951737"/>
              <a:gd name="connsiteY2" fmla="*/ 4333366 h 4715270"/>
              <a:gd name="connsiteX3" fmla="*/ 1721710 w 1951737"/>
              <a:gd name="connsiteY3" fmla="*/ 4520894 h 4715270"/>
              <a:gd name="connsiteX4" fmla="*/ 0 w 1951737"/>
              <a:gd name="connsiteY4" fmla="*/ 4715270 h 4715270"/>
              <a:gd name="connsiteX5" fmla="*/ 58584 w 1951737"/>
              <a:gd name="connsiteY5" fmla="*/ 239306 h 4715270"/>
              <a:gd name="connsiteX0" fmla="*/ 58584 w 1951737"/>
              <a:gd name="connsiteY0" fmla="*/ 239306 h 4715270"/>
              <a:gd name="connsiteX1" fmla="*/ 1951605 w 1951737"/>
              <a:gd name="connsiteY1" fmla="*/ 15123 h 4715270"/>
              <a:gd name="connsiteX2" fmla="*/ 1882868 w 1951737"/>
              <a:gd name="connsiteY2" fmla="*/ 4333366 h 4715270"/>
              <a:gd name="connsiteX3" fmla="*/ 1721710 w 1951737"/>
              <a:gd name="connsiteY3" fmla="*/ 4520894 h 4715270"/>
              <a:gd name="connsiteX4" fmla="*/ 983508 w 1951737"/>
              <a:gd name="connsiteY4" fmla="*/ 4663150 h 4715270"/>
              <a:gd name="connsiteX5" fmla="*/ 0 w 1951737"/>
              <a:gd name="connsiteY5" fmla="*/ 4715270 h 4715270"/>
              <a:gd name="connsiteX6" fmla="*/ 58584 w 1951737"/>
              <a:gd name="connsiteY6" fmla="*/ 239306 h 4715270"/>
              <a:gd name="connsiteX0" fmla="*/ 58584 w 1951737"/>
              <a:gd name="connsiteY0" fmla="*/ 239306 h 4715270"/>
              <a:gd name="connsiteX1" fmla="*/ 1951605 w 1951737"/>
              <a:gd name="connsiteY1" fmla="*/ 15123 h 4715270"/>
              <a:gd name="connsiteX2" fmla="*/ 1882868 w 1951737"/>
              <a:gd name="connsiteY2" fmla="*/ 4333366 h 4715270"/>
              <a:gd name="connsiteX3" fmla="*/ 1721710 w 1951737"/>
              <a:gd name="connsiteY3" fmla="*/ 4520894 h 4715270"/>
              <a:gd name="connsiteX4" fmla="*/ 983508 w 1951737"/>
              <a:gd name="connsiteY4" fmla="*/ 4663150 h 4715270"/>
              <a:gd name="connsiteX5" fmla="*/ 0 w 1951737"/>
              <a:gd name="connsiteY5" fmla="*/ 4715270 h 4715270"/>
              <a:gd name="connsiteX6" fmla="*/ 58584 w 1951737"/>
              <a:gd name="connsiteY6" fmla="*/ 239306 h 4715270"/>
              <a:gd name="connsiteX0" fmla="*/ 58584 w 1951737"/>
              <a:gd name="connsiteY0" fmla="*/ 239306 h 4715270"/>
              <a:gd name="connsiteX1" fmla="*/ 1951605 w 1951737"/>
              <a:gd name="connsiteY1" fmla="*/ 15123 h 4715270"/>
              <a:gd name="connsiteX2" fmla="*/ 1882868 w 1951737"/>
              <a:gd name="connsiteY2" fmla="*/ 4333366 h 4715270"/>
              <a:gd name="connsiteX3" fmla="*/ 1721710 w 1951737"/>
              <a:gd name="connsiteY3" fmla="*/ 4520894 h 4715270"/>
              <a:gd name="connsiteX4" fmla="*/ 983508 w 1951737"/>
              <a:gd name="connsiteY4" fmla="*/ 4663150 h 4715270"/>
              <a:gd name="connsiteX5" fmla="*/ 0 w 1951737"/>
              <a:gd name="connsiteY5" fmla="*/ 4715270 h 4715270"/>
              <a:gd name="connsiteX6" fmla="*/ 58584 w 1951737"/>
              <a:gd name="connsiteY6" fmla="*/ 239306 h 4715270"/>
              <a:gd name="connsiteX0" fmla="*/ 58584 w 1951737"/>
              <a:gd name="connsiteY0" fmla="*/ 239306 h 4715270"/>
              <a:gd name="connsiteX1" fmla="*/ 1951605 w 1951737"/>
              <a:gd name="connsiteY1" fmla="*/ 15123 h 4715270"/>
              <a:gd name="connsiteX2" fmla="*/ 1882868 w 1951737"/>
              <a:gd name="connsiteY2" fmla="*/ 4333366 h 4715270"/>
              <a:gd name="connsiteX3" fmla="*/ 1721710 w 1951737"/>
              <a:gd name="connsiteY3" fmla="*/ 4520894 h 4715270"/>
              <a:gd name="connsiteX4" fmla="*/ 983508 w 1951737"/>
              <a:gd name="connsiteY4" fmla="*/ 4663150 h 4715270"/>
              <a:gd name="connsiteX5" fmla="*/ 0 w 1951737"/>
              <a:gd name="connsiteY5" fmla="*/ 4715270 h 4715270"/>
              <a:gd name="connsiteX6" fmla="*/ 58584 w 1951737"/>
              <a:gd name="connsiteY6" fmla="*/ 239306 h 4715270"/>
              <a:gd name="connsiteX0" fmla="*/ 58584 w 1951737"/>
              <a:gd name="connsiteY0" fmla="*/ 239306 h 4834932"/>
              <a:gd name="connsiteX1" fmla="*/ 1951605 w 1951737"/>
              <a:gd name="connsiteY1" fmla="*/ 15123 h 4834932"/>
              <a:gd name="connsiteX2" fmla="*/ 1882868 w 1951737"/>
              <a:gd name="connsiteY2" fmla="*/ 4333366 h 4834932"/>
              <a:gd name="connsiteX3" fmla="*/ 1721710 w 1951737"/>
              <a:gd name="connsiteY3" fmla="*/ 4520894 h 4834932"/>
              <a:gd name="connsiteX4" fmla="*/ 983508 w 1951737"/>
              <a:gd name="connsiteY4" fmla="*/ 4663150 h 4834932"/>
              <a:gd name="connsiteX5" fmla="*/ 149342 w 1951737"/>
              <a:gd name="connsiteY5" fmla="*/ 4834932 h 4834932"/>
              <a:gd name="connsiteX6" fmla="*/ 0 w 1951737"/>
              <a:gd name="connsiteY6" fmla="*/ 4715270 h 4834932"/>
              <a:gd name="connsiteX7" fmla="*/ 58584 w 1951737"/>
              <a:gd name="connsiteY7" fmla="*/ 239306 h 4834932"/>
              <a:gd name="connsiteX0" fmla="*/ 23978 w 1917131"/>
              <a:gd name="connsiteY0" fmla="*/ 239306 h 4834932"/>
              <a:gd name="connsiteX1" fmla="*/ 1916999 w 1917131"/>
              <a:gd name="connsiteY1" fmla="*/ 15123 h 4834932"/>
              <a:gd name="connsiteX2" fmla="*/ 1848262 w 1917131"/>
              <a:gd name="connsiteY2" fmla="*/ 4333366 h 4834932"/>
              <a:gd name="connsiteX3" fmla="*/ 1687104 w 1917131"/>
              <a:gd name="connsiteY3" fmla="*/ 4520894 h 4834932"/>
              <a:gd name="connsiteX4" fmla="*/ 948902 w 1917131"/>
              <a:gd name="connsiteY4" fmla="*/ 4663150 h 4834932"/>
              <a:gd name="connsiteX5" fmla="*/ 114736 w 1917131"/>
              <a:gd name="connsiteY5" fmla="*/ 4834932 h 4834932"/>
              <a:gd name="connsiteX6" fmla="*/ 0 w 1917131"/>
              <a:gd name="connsiteY6" fmla="*/ 4702101 h 4834932"/>
              <a:gd name="connsiteX7" fmla="*/ 23978 w 1917131"/>
              <a:gd name="connsiteY7" fmla="*/ 239306 h 4834932"/>
              <a:gd name="connsiteX0" fmla="*/ 23978 w 1917131"/>
              <a:gd name="connsiteY0" fmla="*/ 239306 h 4834932"/>
              <a:gd name="connsiteX1" fmla="*/ 1916999 w 1917131"/>
              <a:gd name="connsiteY1" fmla="*/ 15123 h 4834932"/>
              <a:gd name="connsiteX2" fmla="*/ 1848262 w 1917131"/>
              <a:gd name="connsiteY2" fmla="*/ 4333366 h 4834932"/>
              <a:gd name="connsiteX3" fmla="*/ 1687104 w 1917131"/>
              <a:gd name="connsiteY3" fmla="*/ 4520894 h 4834932"/>
              <a:gd name="connsiteX4" fmla="*/ 948902 w 1917131"/>
              <a:gd name="connsiteY4" fmla="*/ 4663150 h 4834932"/>
              <a:gd name="connsiteX5" fmla="*/ 114736 w 1917131"/>
              <a:gd name="connsiteY5" fmla="*/ 4834932 h 4834932"/>
              <a:gd name="connsiteX6" fmla="*/ 0 w 1917131"/>
              <a:gd name="connsiteY6" fmla="*/ 4702101 h 4834932"/>
              <a:gd name="connsiteX7" fmla="*/ 23978 w 1917131"/>
              <a:gd name="connsiteY7" fmla="*/ 239306 h 4834932"/>
              <a:gd name="connsiteX0" fmla="*/ 23978 w 1917131"/>
              <a:gd name="connsiteY0" fmla="*/ 239306 h 4834932"/>
              <a:gd name="connsiteX1" fmla="*/ 1916999 w 1917131"/>
              <a:gd name="connsiteY1" fmla="*/ 15123 h 4834932"/>
              <a:gd name="connsiteX2" fmla="*/ 1848262 w 1917131"/>
              <a:gd name="connsiteY2" fmla="*/ 4333366 h 4834932"/>
              <a:gd name="connsiteX3" fmla="*/ 1687104 w 1917131"/>
              <a:gd name="connsiteY3" fmla="*/ 4520894 h 4834932"/>
              <a:gd name="connsiteX4" fmla="*/ 948902 w 1917131"/>
              <a:gd name="connsiteY4" fmla="*/ 4663150 h 4834932"/>
              <a:gd name="connsiteX5" fmla="*/ 114736 w 1917131"/>
              <a:gd name="connsiteY5" fmla="*/ 4834932 h 4834932"/>
              <a:gd name="connsiteX6" fmla="*/ 0 w 1917131"/>
              <a:gd name="connsiteY6" fmla="*/ 4702101 h 4834932"/>
              <a:gd name="connsiteX7" fmla="*/ 23978 w 1917131"/>
              <a:gd name="connsiteY7" fmla="*/ 239306 h 4834932"/>
              <a:gd name="connsiteX0" fmla="*/ 23978 w 1917131"/>
              <a:gd name="connsiteY0" fmla="*/ 239306 h 4834932"/>
              <a:gd name="connsiteX1" fmla="*/ 1916999 w 1917131"/>
              <a:gd name="connsiteY1" fmla="*/ 15123 h 4834932"/>
              <a:gd name="connsiteX2" fmla="*/ 1848262 w 1917131"/>
              <a:gd name="connsiteY2" fmla="*/ 4333366 h 4834932"/>
              <a:gd name="connsiteX3" fmla="*/ 1687104 w 1917131"/>
              <a:gd name="connsiteY3" fmla="*/ 4520894 h 4834932"/>
              <a:gd name="connsiteX4" fmla="*/ 948533 w 1917131"/>
              <a:gd name="connsiteY4" fmla="*/ 4679021 h 4834932"/>
              <a:gd name="connsiteX5" fmla="*/ 114736 w 1917131"/>
              <a:gd name="connsiteY5" fmla="*/ 4834932 h 4834932"/>
              <a:gd name="connsiteX6" fmla="*/ 0 w 1917131"/>
              <a:gd name="connsiteY6" fmla="*/ 4702101 h 4834932"/>
              <a:gd name="connsiteX7" fmla="*/ 23978 w 1917131"/>
              <a:gd name="connsiteY7" fmla="*/ 239306 h 4834932"/>
              <a:gd name="connsiteX0" fmla="*/ 23978 w 1917131"/>
              <a:gd name="connsiteY0" fmla="*/ 239306 h 4834932"/>
              <a:gd name="connsiteX1" fmla="*/ 1916999 w 1917131"/>
              <a:gd name="connsiteY1" fmla="*/ 15123 h 4834932"/>
              <a:gd name="connsiteX2" fmla="*/ 1848262 w 1917131"/>
              <a:gd name="connsiteY2" fmla="*/ 4333366 h 4834932"/>
              <a:gd name="connsiteX3" fmla="*/ 1687104 w 1917131"/>
              <a:gd name="connsiteY3" fmla="*/ 4520894 h 4834932"/>
              <a:gd name="connsiteX4" fmla="*/ 948533 w 1917131"/>
              <a:gd name="connsiteY4" fmla="*/ 4679021 h 4834932"/>
              <a:gd name="connsiteX5" fmla="*/ 114736 w 1917131"/>
              <a:gd name="connsiteY5" fmla="*/ 4834932 h 4834932"/>
              <a:gd name="connsiteX6" fmla="*/ 0 w 1917131"/>
              <a:gd name="connsiteY6" fmla="*/ 4702101 h 4834932"/>
              <a:gd name="connsiteX7" fmla="*/ 23978 w 1917131"/>
              <a:gd name="connsiteY7" fmla="*/ 239306 h 4834932"/>
              <a:gd name="connsiteX0" fmla="*/ 23978 w 1917131"/>
              <a:gd name="connsiteY0" fmla="*/ 239306 h 4834932"/>
              <a:gd name="connsiteX1" fmla="*/ 1916999 w 1917131"/>
              <a:gd name="connsiteY1" fmla="*/ 15123 h 4834932"/>
              <a:gd name="connsiteX2" fmla="*/ 1848262 w 1917131"/>
              <a:gd name="connsiteY2" fmla="*/ 4333366 h 4834932"/>
              <a:gd name="connsiteX3" fmla="*/ 1687104 w 1917131"/>
              <a:gd name="connsiteY3" fmla="*/ 4520894 h 4834932"/>
              <a:gd name="connsiteX4" fmla="*/ 948533 w 1917131"/>
              <a:gd name="connsiteY4" fmla="*/ 4679021 h 4834932"/>
              <a:gd name="connsiteX5" fmla="*/ 114736 w 1917131"/>
              <a:gd name="connsiteY5" fmla="*/ 4834932 h 4834932"/>
              <a:gd name="connsiteX6" fmla="*/ 0 w 1917131"/>
              <a:gd name="connsiteY6" fmla="*/ 4702101 h 4834932"/>
              <a:gd name="connsiteX7" fmla="*/ 23978 w 1917131"/>
              <a:gd name="connsiteY7" fmla="*/ 239306 h 48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131" h="4834932">
                <a:moveTo>
                  <a:pt x="23978" y="239306"/>
                </a:moveTo>
                <a:cubicBezTo>
                  <a:pt x="600978" y="122073"/>
                  <a:pt x="1177515" y="-52560"/>
                  <a:pt x="1916999" y="15123"/>
                </a:cubicBezTo>
                <a:cubicBezTo>
                  <a:pt x="1920722" y="970222"/>
                  <a:pt x="1844539" y="3378267"/>
                  <a:pt x="1848262" y="4333366"/>
                </a:cubicBezTo>
                <a:cubicBezTo>
                  <a:pt x="1836849" y="4415703"/>
                  <a:pt x="1736266" y="4508669"/>
                  <a:pt x="1687104" y="4520894"/>
                </a:cubicBezTo>
                <a:cubicBezTo>
                  <a:pt x="1573622" y="4529900"/>
                  <a:pt x="1291203" y="4620088"/>
                  <a:pt x="948533" y="4679021"/>
                </a:cubicBezTo>
                <a:cubicBezTo>
                  <a:pt x="676191" y="4727310"/>
                  <a:pt x="677785" y="4740686"/>
                  <a:pt x="114736" y="4834932"/>
                </a:cubicBezTo>
                <a:cubicBezTo>
                  <a:pt x="65241" y="4810084"/>
                  <a:pt x="19997" y="4820903"/>
                  <a:pt x="0" y="4702101"/>
                </a:cubicBezTo>
                <a:lnTo>
                  <a:pt x="23978" y="239306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744D6AE-9ADA-448B-98FA-739A76B1F49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 rot="2445785">
            <a:off x="10178826" y="1101403"/>
            <a:ext cx="1366859" cy="5144145"/>
          </a:xfrm>
          <a:custGeom>
            <a:avLst/>
            <a:gdLst>
              <a:gd name="connsiteX0" fmla="*/ 0 w 2028916"/>
              <a:gd name="connsiteY0" fmla="*/ 0 h 2326822"/>
              <a:gd name="connsiteX1" fmla="*/ 2028916 w 2028916"/>
              <a:gd name="connsiteY1" fmla="*/ 0 h 2326822"/>
              <a:gd name="connsiteX2" fmla="*/ 2028916 w 2028916"/>
              <a:gd name="connsiteY2" fmla="*/ 2326822 h 2326822"/>
              <a:gd name="connsiteX3" fmla="*/ 0 w 2028916"/>
              <a:gd name="connsiteY3" fmla="*/ 2326822 h 2326822"/>
              <a:gd name="connsiteX4" fmla="*/ 0 w 2028916"/>
              <a:gd name="connsiteY4" fmla="*/ 0 h 2326822"/>
              <a:gd name="connsiteX0" fmla="*/ 0 w 2108542"/>
              <a:gd name="connsiteY0" fmla="*/ 2168777 h 4495599"/>
              <a:gd name="connsiteX1" fmla="*/ 2108542 w 2108542"/>
              <a:gd name="connsiteY1" fmla="*/ 0 h 4495599"/>
              <a:gd name="connsiteX2" fmla="*/ 2028916 w 2108542"/>
              <a:gd name="connsiteY2" fmla="*/ 4495599 h 4495599"/>
              <a:gd name="connsiteX3" fmla="*/ 0 w 2108542"/>
              <a:gd name="connsiteY3" fmla="*/ 4495599 h 4495599"/>
              <a:gd name="connsiteX4" fmla="*/ 0 w 2108542"/>
              <a:gd name="connsiteY4" fmla="*/ 2168777 h 4495599"/>
              <a:gd name="connsiteX0" fmla="*/ 933397 w 2108542"/>
              <a:gd name="connsiteY0" fmla="*/ 873689 h 4495599"/>
              <a:gd name="connsiteX1" fmla="*/ 2108542 w 2108542"/>
              <a:gd name="connsiteY1" fmla="*/ 0 h 4495599"/>
              <a:gd name="connsiteX2" fmla="*/ 2028916 w 2108542"/>
              <a:gd name="connsiteY2" fmla="*/ 4495599 h 4495599"/>
              <a:gd name="connsiteX3" fmla="*/ 0 w 2108542"/>
              <a:gd name="connsiteY3" fmla="*/ 4495599 h 4495599"/>
              <a:gd name="connsiteX4" fmla="*/ 933397 w 2108542"/>
              <a:gd name="connsiteY4" fmla="*/ 873689 h 4495599"/>
              <a:gd name="connsiteX0" fmla="*/ 195800 w 1370945"/>
              <a:gd name="connsiteY0" fmla="*/ 873689 h 5205346"/>
              <a:gd name="connsiteX1" fmla="*/ 1370945 w 1370945"/>
              <a:gd name="connsiteY1" fmla="*/ 0 h 5205346"/>
              <a:gd name="connsiteX2" fmla="*/ 1291319 w 1370945"/>
              <a:gd name="connsiteY2" fmla="*/ 4495599 h 5205346"/>
              <a:gd name="connsiteX3" fmla="*/ 0 w 1370945"/>
              <a:gd name="connsiteY3" fmla="*/ 5205346 h 5205346"/>
              <a:gd name="connsiteX4" fmla="*/ 195800 w 1370945"/>
              <a:gd name="connsiteY4" fmla="*/ 873689 h 5205346"/>
              <a:gd name="connsiteX0" fmla="*/ 195800 w 1370945"/>
              <a:gd name="connsiteY0" fmla="*/ 873689 h 5205346"/>
              <a:gd name="connsiteX1" fmla="*/ 1370945 w 1370945"/>
              <a:gd name="connsiteY1" fmla="*/ 0 h 5205346"/>
              <a:gd name="connsiteX2" fmla="*/ 1280871 w 1370945"/>
              <a:gd name="connsiteY2" fmla="*/ 4454303 h 5205346"/>
              <a:gd name="connsiteX3" fmla="*/ 0 w 1370945"/>
              <a:gd name="connsiteY3" fmla="*/ 5205346 h 5205346"/>
              <a:gd name="connsiteX4" fmla="*/ 195800 w 1370945"/>
              <a:gd name="connsiteY4" fmla="*/ 873689 h 5205346"/>
              <a:gd name="connsiteX0" fmla="*/ 195800 w 1380602"/>
              <a:gd name="connsiteY0" fmla="*/ 873689 h 5205346"/>
              <a:gd name="connsiteX1" fmla="*/ 1370945 w 1380602"/>
              <a:gd name="connsiteY1" fmla="*/ 0 h 5205346"/>
              <a:gd name="connsiteX2" fmla="*/ 1380602 w 1380602"/>
              <a:gd name="connsiteY2" fmla="*/ 166725 h 5205346"/>
              <a:gd name="connsiteX3" fmla="*/ 1280871 w 1380602"/>
              <a:gd name="connsiteY3" fmla="*/ 4454303 h 5205346"/>
              <a:gd name="connsiteX4" fmla="*/ 0 w 1380602"/>
              <a:gd name="connsiteY4" fmla="*/ 5205346 h 5205346"/>
              <a:gd name="connsiteX5" fmla="*/ 195800 w 1380602"/>
              <a:gd name="connsiteY5" fmla="*/ 873689 h 5205346"/>
              <a:gd name="connsiteX0" fmla="*/ 195800 w 1380602"/>
              <a:gd name="connsiteY0" fmla="*/ 823626 h 5155283"/>
              <a:gd name="connsiteX1" fmla="*/ 1294634 w 1380602"/>
              <a:gd name="connsiteY1" fmla="*/ 0 h 5155283"/>
              <a:gd name="connsiteX2" fmla="*/ 1380602 w 1380602"/>
              <a:gd name="connsiteY2" fmla="*/ 116662 h 5155283"/>
              <a:gd name="connsiteX3" fmla="*/ 1280871 w 1380602"/>
              <a:gd name="connsiteY3" fmla="*/ 4404240 h 5155283"/>
              <a:gd name="connsiteX4" fmla="*/ 0 w 1380602"/>
              <a:gd name="connsiteY4" fmla="*/ 5155283 h 5155283"/>
              <a:gd name="connsiteX5" fmla="*/ 195800 w 1380602"/>
              <a:gd name="connsiteY5" fmla="*/ 823626 h 5155283"/>
              <a:gd name="connsiteX0" fmla="*/ 296365 w 1380602"/>
              <a:gd name="connsiteY0" fmla="*/ 765228 h 5155283"/>
              <a:gd name="connsiteX1" fmla="*/ 1294634 w 1380602"/>
              <a:gd name="connsiteY1" fmla="*/ 0 h 5155283"/>
              <a:gd name="connsiteX2" fmla="*/ 1380602 w 1380602"/>
              <a:gd name="connsiteY2" fmla="*/ 116662 h 5155283"/>
              <a:gd name="connsiteX3" fmla="*/ 1280871 w 1380602"/>
              <a:gd name="connsiteY3" fmla="*/ 4404240 h 5155283"/>
              <a:gd name="connsiteX4" fmla="*/ 0 w 1380602"/>
              <a:gd name="connsiteY4" fmla="*/ 5155283 h 5155283"/>
              <a:gd name="connsiteX5" fmla="*/ 296365 w 1380602"/>
              <a:gd name="connsiteY5" fmla="*/ 765228 h 5155283"/>
              <a:gd name="connsiteX0" fmla="*/ 296365 w 1380602"/>
              <a:gd name="connsiteY0" fmla="*/ 765228 h 5155283"/>
              <a:gd name="connsiteX1" fmla="*/ 1294634 w 1380602"/>
              <a:gd name="connsiteY1" fmla="*/ 0 h 5155283"/>
              <a:gd name="connsiteX2" fmla="*/ 1380602 w 1380602"/>
              <a:gd name="connsiteY2" fmla="*/ 116662 h 5155283"/>
              <a:gd name="connsiteX3" fmla="*/ 1280871 w 1380602"/>
              <a:gd name="connsiteY3" fmla="*/ 4404240 h 5155283"/>
              <a:gd name="connsiteX4" fmla="*/ 0 w 1380602"/>
              <a:gd name="connsiteY4" fmla="*/ 5155283 h 5155283"/>
              <a:gd name="connsiteX5" fmla="*/ 200181 w 1380602"/>
              <a:gd name="connsiteY5" fmla="*/ 917318 h 5155283"/>
              <a:gd name="connsiteX6" fmla="*/ 296365 w 1380602"/>
              <a:gd name="connsiteY6" fmla="*/ 765228 h 5155283"/>
              <a:gd name="connsiteX0" fmla="*/ 296365 w 1380602"/>
              <a:gd name="connsiteY0" fmla="*/ 765228 h 5155283"/>
              <a:gd name="connsiteX1" fmla="*/ 1294634 w 1380602"/>
              <a:gd name="connsiteY1" fmla="*/ 0 h 5155283"/>
              <a:gd name="connsiteX2" fmla="*/ 1380602 w 1380602"/>
              <a:gd name="connsiteY2" fmla="*/ 116662 h 5155283"/>
              <a:gd name="connsiteX3" fmla="*/ 1280871 w 1380602"/>
              <a:gd name="connsiteY3" fmla="*/ 4404240 h 5155283"/>
              <a:gd name="connsiteX4" fmla="*/ 0 w 1380602"/>
              <a:gd name="connsiteY4" fmla="*/ 5155283 h 5155283"/>
              <a:gd name="connsiteX5" fmla="*/ 166907 w 1380602"/>
              <a:gd name="connsiteY5" fmla="*/ 1024600 h 5155283"/>
              <a:gd name="connsiteX6" fmla="*/ 296365 w 1380602"/>
              <a:gd name="connsiteY6" fmla="*/ 765228 h 5155283"/>
              <a:gd name="connsiteX0" fmla="*/ 296365 w 1380602"/>
              <a:gd name="connsiteY0" fmla="*/ 765228 h 5155283"/>
              <a:gd name="connsiteX1" fmla="*/ 1294634 w 1380602"/>
              <a:gd name="connsiteY1" fmla="*/ 0 h 5155283"/>
              <a:gd name="connsiteX2" fmla="*/ 1380602 w 1380602"/>
              <a:gd name="connsiteY2" fmla="*/ 116662 h 5155283"/>
              <a:gd name="connsiteX3" fmla="*/ 1280871 w 1380602"/>
              <a:gd name="connsiteY3" fmla="*/ 4404240 h 5155283"/>
              <a:gd name="connsiteX4" fmla="*/ 0 w 1380602"/>
              <a:gd name="connsiteY4" fmla="*/ 5155283 h 5155283"/>
              <a:gd name="connsiteX5" fmla="*/ 166907 w 1380602"/>
              <a:gd name="connsiteY5" fmla="*/ 1024600 h 5155283"/>
              <a:gd name="connsiteX6" fmla="*/ 296365 w 1380602"/>
              <a:gd name="connsiteY6" fmla="*/ 765228 h 5155283"/>
              <a:gd name="connsiteX0" fmla="*/ 296365 w 1380602"/>
              <a:gd name="connsiteY0" fmla="*/ 765228 h 5155283"/>
              <a:gd name="connsiteX1" fmla="*/ 1294634 w 1380602"/>
              <a:gd name="connsiteY1" fmla="*/ 0 h 5155283"/>
              <a:gd name="connsiteX2" fmla="*/ 1380602 w 1380602"/>
              <a:gd name="connsiteY2" fmla="*/ 116662 h 5155283"/>
              <a:gd name="connsiteX3" fmla="*/ 1280871 w 1380602"/>
              <a:gd name="connsiteY3" fmla="*/ 4404240 h 5155283"/>
              <a:gd name="connsiteX4" fmla="*/ 0 w 1380602"/>
              <a:gd name="connsiteY4" fmla="*/ 5155283 h 5155283"/>
              <a:gd name="connsiteX5" fmla="*/ 166907 w 1380602"/>
              <a:gd name="connsiteY5" fmla="*/ 1024600 h 5155283"/>
              <a:gd name="connsiteX6" fmla="*/ 296365 w 1380602"/>
              <a:gd name="connsiteY6" fmla="*/ 765228 h 5155283"/>
              <a:gd name="connsiteX0" fmla="*/ 296365 w 1380602"/>
              <a:gd name="connsiteY0" fmla="*/ 758760 h 5148815"/>
              <a:gd name="connsiteX1" fmla="*/ 1290777 w 1380602"/>
              <a:gd name="connsiteY1" fmla="*/ 0 h 5148815"/>
              <a:gd name="connsiteX2" fmla="*/ 1380602 w 1380602"/>
              <a:gd name="connsiteY2" fmla="*/ 110194 h 5148815"/>
              <a:gd name="connsiteX3" fmla="*/ 1280871 w 1380602"/>
              <a:gd name="connsiteY3" fmla="*/ 4397772 h 5148815"/>
              <a:gd name="connsiteX4" fmla="*/ 0 w 1380602"/>
              <a:gd name="connsiteY4" fmla="*/ 5148815 h 5148815"/>
              <a:gd name="connsiteX5" fmla="*/ 166907 w 1380602"/>
              <a:gd name="connsiteY5" fmla="*/ 1018132 h 5148815"/>
              <a:gd name="connsiteX6" fmla="*/ 296365 w 1380602"/>
              <a:gd name="connsiteY6" fmla="*/ 758760 h 5148815"/>
              <a:gd name="connsiteX0" fmla="*/ 296365 w 1380602"/>
              <a:gd name="connsiteY0" fmla="*/ 758760 h 5148815"/>
              <a:gd name="connsiteX1" fmla="*/ 1290777 w 1380602"/>
              <a:gd name="connsiteY1" fmla="*/ 0 h 5148815"/>
              <a:gd name="connsiteX2" fmla="*/ 1380602 w 1380602"/>
              <a:gd name="connsiteY2" fmla="*/ 110194 h 5148815"/>
              <a:gd name="connsiteX3" fmla="*/ 1280871 w 1380602"/>
              <a:gd name="connsiteY3" fmla="*/ 4397772 h 5148815"/>
              <a:gd name="connsiteX4" fmla="*/ 0 w 1380602"/>
              <a:gd name="connsiteY4" fmla="*/ 5148815 h 5148815"/>
              <a:gd name="connsiteX5" fmla="*/ 166907 w 1380602"/>
              <a:gd name="connsiteY5" fmla="*/ 1018132 h 5148815"/>
              <a:gd name="connsiteX6" fmla="*/ 296365 w 1380602"/>
              <a:gd name="connsiteY6" fmla="*/ 758760 h 5148815"/>
              <a:gd name="connsiteX0" fmla="*/ 296365 w 1380602"/>
              <a:gd name="connsiteY0" fmla="*/ 758760 h 5148815"/>
              <a:gd name="connsiteX1" fmla="*/ 1290777 w 1380602"/>
              <a:gd name="connsiteY1" fmla="*/ 0 h 5148815"/>
              <a:gd name="connsiteX2" fmla="*/ 1380602 w 1380602"/>
              <a:gd name="connsiteY2" fmla="*/ 110194 h 5148815"/>
              <a:gd name="connsiteX3" fmla="*/ 1277388 w 1380602"/>
              <a:gd name="connsiteY3" fmla="*/ 4261108 h 5148815"/>
              <a:gd name="connsiteX4" fmla="*/ 1280871 w 1380602"/>
              <a:gd name="connsiteY4" fmla="*/ 4397772 h 5148815"/>
              <a:gd name="connsiteX5" fmla="*/ 0 w 1380602"/>
              <a:gd name="connsiteY5" fmla="*/ 5148815 h 5148815"/>
              <a:gd name="connsiteX6" fmla="*/ 166907 w 1380602"/>
              <a:gd name="connsiteY6" fmla="*/ 1018132 h 5148815"/>
              <a:gd name="connsiteX7" fmla="*/ 296365 w 1380602"/>
              <a:gd name="connsiteY7" fmla="*/ 758760 h 5148815"/>
              <a:gd name="connsiteX0" fmla="*/ 296365 w 1380602"/>
              <a:gd name="connsiteY0" fmla="*/ 758760 h 5148815"/>
              <a:gd name="connsiteX1" fmla="*/ 1290777 w 1380602"/>
              <a:gd name="connsiteY1" fmla="*/ 0 h 5148815"/>
              <a:gd name="connsiteX2" fmla="*/ 1380602 w 1380602"/>
              <a:gd name="connsiteY2" fmla="*/ 110194 h 5148815"/>
              <a:gd name="connsiteX3" fmla="*/ 1277388 w 1380602"/>
              <a:gd name="connsiteY3" fmla="*/ 4261108 h 5148815"/>
              <a:gd name="connsiteX4" fmla="*/ 1142492 w 1380602"/>
              <a:gd name="connsiteY4" fmla="*/ 4510773 h 5148815"/>
              <a:gd name="connsiteX5" fmla="*/ 0 w 1380602"/>
              <a:gd name="connsiteY5" fmla="*/ 5148815 h 5148815"/>
              <a:gd name="connsiteX6" fmla="*/ 166907 w 1380602"/>
              <a:gd name="connsiteY6" fmla="*/ 1018132 h 5148815"/>
              <a:gd name="connsiteX7" fmla="*/ 296365 w 1380602"/>
              <a:gd name="connsiteY7" fmla="*/ 758760 h 5148815"/>
              <a:gd name="connsiteX0" fmla="*/ 296365 w 1380602"/>
              <a:gd name="connsiteY0" fmla="*/ 758760 h 5148815"/>
              <a:gd name="connsiteX1" fmla="*/ 1290777 w 1380602"/>
              <a:gd name="connsiteY1" fmla="*/ 0 h 5148815"/>
              <a:gd name="connsiteX2" fmla="*/ 1380602 w 1380602"/>
              <a:gd name="connsiteY2" fmla="*/ 110194 h 5148815"/>
              <a:gd name="connsiteX3" fmla="*/ 1277388 w 1380602"/>
              <a:gd name="connsiteY3" fmla="*/ 4261108 h 5148815"/>
              <a:gd name="connsiteX4" fmla="*/ 1142492 w 1380602"/>
              <a:gd name="connsiteY4" fmla="*/ 4510773 h 5148815"/>
              <a:gd name="connsiteX5" fmla="*/ 0 w 1380602"/>
              <a:gd name="connsiteY5" fmla="*/ 5148815 h 5148815"/>
              <a:gd name="connsiteX6" fmla="*/ 166907 w 1380602"/>
              <a:gd name="connsiteY6" fmla="*/ 1018132 h 5148815"/>
              <a:gd name="connsiteX7" fmla="*/ 296365 w 1380602"/>
              <a:gd name="connsiteY7" fmla="*/ 758760 h 5148815"/>
              <a:gd name="connsiteX0" fmla="*/ 296365 w 1380602"/>
              <a:gd name="connsiteY0" fmla="*/ 758760 h 5148815"/>
              <a:gd name="connsiteX1" fmla="*/ 1290777 w 1380602"/>
              <a:gd name="connsiteY1" fmla="*/ 0 h 5148815"/>
              <a:gd name="connsiteX2" fmla="*/ 1380602 w 1380602"/>
              <a:gd name="connsiteY2" fmla="*/ 110194 h 5148815"/>
              <a:gd name="connsiteX3" fmla="*/ 1277388 w 1380602"/>
              <a:gd name="connsiteY3" fmla="*/ 4261108 h 5148815"/>
              <a:gd name="connsiteX4" fmla="*/ 1142492 w 1380602"/>
              <a:gd name="connsiteY4" fmla="*/ 4510773 h 5148815"/>
              <a:gd name="connsiteX5" fmla="*/ 0 w 1380602"/>
              <a:gd name="connsiteY5" fmla="*/ 5148815 h 5148815"/>
              <a:gd name="connsiteX6" fmla="*/ 166907 w 1380602"/>
              <a:gd name="connsiteY6" fmla="*/ 1018132 h 5148815"/>
              <a:gd name="connsiteX7" fmla="*/ 296365 w 1380602"/>
              <a:gd name="connsiteY7" fmla="*/ 758760 h 5148815"/>
              <a:gd name="connsiteX0" fmla="*/ 296365 w 1380602"/>
              <a:gd name="connsiteY0" fmla="*/ 758760 h 5148815"/>
              <a:gd name="connsiteX1" fmla="*/ 1290777 w 1380602"/>
              <a:gd name="connsiteY1" fmla="*/ 0 h 5148815"/>
              <a:gd name="connsiteX2" fmla="*/ 1380602 w 1380602"/>
              <a:gd name="connsiteY2" fmla="*/ 110194 h 5148815"/>
              <a:gd name="connsiteX3" fmla="*/ 1277388 w 1380602"/>
              <a:gd name="connsiteY3" fmla="*/ 4261108 h 5148815"/>
              <a:gd name="connsiteX4" fmla="*/ 1142492 w 1380602"/>
              <a:gd name="connsiteY4" fmla="*/ 4510773 h 5148815"/>
              <a:gd name="connsiteX5" fmla="*/ 158910 w 1380602"/>
              <a:gd name="connsiteY5" fmla="*/ 5137265 h 5148815"/>
              <a:gd name="connsiteX6" fmla="*/ 0 w 1380602"/>
              <a:gd name="connsiteY6" fmla="*/ 5148815 h 5148815"/>
              <a:gd name="connsiteX7" fmla="*/ 166907 w 1380602"/>
              <a:gd name="connsiteY7" fmla="*/ 1018132 h 5148815"/>
              <a:gd name="connsiteX8" fmla="*/ 296365 w 1380602"/>
              <a:gd name="connsiteY8" fmla="*/ 758760 h 5148815"/>
              <a:gd name="connsiteX0" fmla="*/ 296365 w 1380602"/>
              <a:gd name="connsiteY0" fmla="*/ 758760 h 5169184"/>
              <a:gd name="connsiteX1" fmla="*/ 1290777 w 1380602"/>
              <a:gd name="connsiteY1" fmla="*/ 0 h 5169184"/>
              <a:gd name="connsiteX2" fmla="*/ 1380602 w 1380602"/>
              <a:gd name="connsiteY2" fmla="*/ 110194 h 5169184"/>
              <a:gd name="connsiteX3" fmla="*/ 1277388 w 1380602"/>
              <a:gd name="connsiteY3" fmla="*/ 4261108 h 5169184"/>
              <a:gd name="connsiteX4" fmla="*/ 1142492 w 1380602"/>
              <a:gd name="connsiteY4" fmla="*/ 4510773 h 5169184"/>
              <a:gd name="connsiteX5" fmla="*/ 158910 w 1380602"/>
              <a:gd name="connsiteY5" fmla="*/ 5137265 h 5169184"/>
              <a:gd name="connsiteX6" fmla="*/ 0 w 1380602"/>
              <a:gd name="connsiteY6" fmla="*/ 5148815 h 5169184"/>
              <a:gd name="connsiteX7" fmla="*/ 166907 w 1380602"/>
              <a:gd name="connsiteY7" fmla="*/ 1018132 h 5169184"/>
              <a:gd name="connsiteX8" fmla="*/ 296365 w 1380602"/>
              <a:gd name="connsiteY8" fmla="*/ 758760 h 5169184"/>
              <a:gd name="connsiteX0" fmla="*/ 273975 w 1358212"/>
              <a:gd name="connsiteY0" fmla="*/ 758760 h 5149174"/>
              <a:gd name="connsiteX1" fmla="*/ 1268387 w 1358212"/>
              <a:gd name="connsiteY1" fmla="*/ 0 h 5149174"/>
              <a:gd name="connsiteX2" fmla="*/ 1358212 w 1358212"/>
              <a:gd name="connsiteY2" fmla="*/ 110194 h 5149174"/>
              <a:gd name="connsiteX3" fmla="*/ 1254998 w 1358212"/>
              <a:gd name="connsiteY3" fmla="*/ 4261108 h 5149174"/>
              <a:gd name="connsiteX4" fmla="*/ 1120102 w 1358212"/>
              <a:gd name="connsiteY4" fmla="*/ 4510773 h 5149174"/>
              <a:gd name="connsiteX5" fmla="*/ 136520 w 1358212"/>
              <a:gd name="connsiteY5" fmla="*/ 5137265 h 5149174"/>
              <a:gd name="connsiteX6" fmla="*/ 0 w 1358212"/>
              <a:gd name="connsiteY6" fmla="*/ 5120082 h 5149174"/>
              <a:gd name="connsiteX7" fmla="*/ 144517 w 1358212"/>
              <a:gd name="connsiteY7" fmla="*/ 1018132 h 5149174"/>
              <a:gd name="connsiteX8" fmla="*/ 273975 w 1358212"/>
              <a:gd name="connsiteY8" fmla="*/ 758760 h 5149174"/>
              <a:gd name="connsiteX0" fmla="*/ 273975 w 1358212"/>
              <a:gd name="connsiteY0" fmla="*/ 758760 h 5149174"/>
              <a:gd name="connsiteX1" fmla="*/ 1268387 w 1358212"/>
              <a:gd name="connsiteY1" fmla="*/ 0 h 5149174"/>
              <a:gd name="connsiteX2" fmla="*/ 1358212 w 1358212"/>
              <a:gd name="connsiteY2" fmla="*/ 110194 h 5149174"/>
              <a:gd name="connsiteX3" fmla="*/ 1254998 w 1358212"/>
              <a:gd name="connsiteY3" fmla="*/ 4261108 h 5149174"/>
              <a:gd name="connsiteX4" fmla="*/ 1120102 w 1358212"/>
              <a:gd name="connsiteY4" fmla="*/ 4510773 h 5149174"/>
              <a:gd name="connsiteX5" fmla="*/ 136520 w 1358212"/>
              <a:gd name="connsiteY5" fmla="*/ 5137265 h 5149174"/>
              <a:gd name="connsiteX6" fmla="*/ 0 w 1358212"/>
              <a:gd name="connsiteY6" fmla="*/ 5120082 h 5149174"/>
              <a:gd name="connsiteX7" fmla="*/ 144517 w 1358212"/>
              <a:gd name="connsiteY7" fmla="*/ 1018132 h 5149174"/>
              <a:gd name="connsiteX8" fmla="*/ 273975 w 1358212"/>
              <a:gd name="connsiteY8" fmla="*/ 758760 h 5149174"/>
              <a:gd name="connsiteX0" fmla="*/ 271177 w 1355414"/>
              <a:gd name="connsiteY0" fmla="*/ 758760 h 5142061"/>
              <a:gd name="connsiteX1" fmla="*/ 1265589 w 1355414"/>
              <a:gd name="connsiteY1" fmla="*/ 0 h 5142061"/>
              <a:gd name="connsiteX2" fmla="*/ 1355414 w 1355414"/>
              <a:gd name="connsiteY2" fmla="*/ 110194 h 5142061"/>
              <a:gd name="connsiteX3" fmla="*/ 1252200 w 1355414"/>
              <a:gd name="connsiteY3" fmla="*/ 4261108 h 5142061"/>
              <a:gd name="connsiteX4" fmla="*/ 1117304 w 1355414"/>
              <a:gd name="connsiteY4" fmla="*/ 4510773 h 5142061"/>
              <a:gd name="connsiteX5" fmla="*/ 133722 w 1355414"/>
              <a:gd name="connsiteY5" fmla="*/ 5137265 h 5142061"/>
              <a:gd name="connsiteX6" fmla="*/ 0 w 1355414"/>
              <a:gd name="connsiteY6" fmla="*/ 5105094 h 5142061"/>
              <a:gd name="connsiteX7" fmla="*/ 141719 w 1355414"/>
              <a:gd name="connsiteY7" fmla="*/ 1018132 h 5142061"/>
              <a:gd name="connsiteX8" fmla="*/ 271177 w 1355414"/>
              <a:gd name="connsiteY8" fmla="*/ 758760 h 5142061"/>
              <a:gd name="connsiteX0" fmla="*/ 271177 w 1355414"/>
              <a:gd name="connsiteY0" fmla="*/ 758760 h 5149585"/>
              <a:gd name="connsiteX1" fmla="*/ 1265589 w 1355414"/>
              <a:gd name="connsiteY1" fmla="*/ 0 h 5149585"/>
              <a:gd name="connsiteX2" fmla="*/ 1355414 w 1355414"/>
              <a:gd name="connsiteY2" fmla="*/ 110194 h 5149585"/>
              <a:gd name="connsiteX3" fmla="*/ 1252200 w 1355414"/>
              <a:gd name="connsiteY3" fmla="*/ 4261108 h 5149585"/>
              <a:gd name="connsiteX4" fmla="*/ 1117304 w 1355414"/>
              <a:gd name="connsiteY4" fmla="*/ 4510773 h 5149585"/>
              <a:gd name="connsiteX5" fmla="*/ 133722 w 1355414"/>
              <a:gd name="connsiteY5" fmla="*/ 5137265 h 5149585"/>
              <a:gd name="connsiteX6" fmla="*/ 0 w 1355414"/>
              <a:gd name="connsiteY6" fmla="*/ 5105094 h 5149585"/>
              <a:gd name="connsiteX7" fmla="*/ 141719 w 1355414"/>
              <a:gd name="connsiteY7" fmla="*/ 1018132 h 5149585"/>
              <a:gd name="connsiteX8" fmla="*/ 271177 w 1355414"/>
              <a:gd name="connsiteY8" fmla="*/ 758760 h 5149585"/>
              <a:gd name="connsiteX0" fmla="*/ 271177 w 1355414"/>
              <a:gd name="connsiteY0" fmla="*/ 758760 h 5149978"/>
              <a:gd name="connsiteX1" fmla="*/ 1265589 w 1355414"/>
              <a:gd name="connsiteY1" fmla="*/ 0 h 5149978"/>
              <a:gd name="connsiteX2" fmla="*/ 1355414 w 1355414"/>
              <a:gd name="connsiteY2" fmla="*/ 110194 h 5149978"/>
              <a:gd name="connsiteX3" fmla="*/ 1252200 w 1355414"/>
              <a:gd name="connsiteY3" fmla="*/ 4261108 h 5149978"/>
              <a:gd name="connsiteX4" fmla="*/ 1117304 w 1355414"/>
              <a:gd name="connsiteY4" fmla="*/ 4510773 h 5149978"/>
              <a:gd name="connsiteX5" fmla="*/ 133722 w 1355414"/>
              <a:gd name="connsiteY5" fmla="*/ 5137265 h 5149978"/>
              <a:gd name="connsiteX6" fmla="*/ 0 w 1355414"/>
              <a:gd name="connsiteY6" fmla="*/ 5105094 h 5149978"/>
              <a:gd name="connsiteX7" fmla="*/ 141719 w 1355414"/>
              <a:gd name="connsiteY7" fmla="*/ 1018132 h 5149978"/>
              <a:gd name="connsiteX8" fmla="*/ 271177 w 1355414"/>
              <a:gd name="connsiteY8" fmla="*/ 758760 h 5149978"/>
              <a:gd name="connsiteX0" fmla="*/ 278440 w 1362677"/>
              <a:gd name="connsiteY0" fmla="*/ 758760 h 5149978"/>
              <a:gd name="connsiteX1" fmla="*/ 1272852 w 1362677"/>
              <a:gd name="connsiteY1" fmla="*/ 0 h 5149978"/>
              <a:gd name="connsiteX2" fmla="*/ 1362677 w 1362677"/>
              <a:gd name="connsiteY2" fmla="*/ 110194 h 5149978"/>
              <a:gd name="connsiteX3" fmla="*/ 1259463 w 1362677"/>
              <a:gd name="connsiteY3" fmla="*/ 4261108 h 5149978"/>
              <a:gd name="connsiteX4" fmla="*/ 1124567 w 1362677"/>
              <a:gd name="connsiteY4" fmla="*/ 4510773 h 5149978"/>
              <a:gd name="connsiteX5" fmla="*/ 140985 w 1362677"/>
              <a:gd name="connsiteY5" fmla="*/ 5137265 h 5149978"/>
              <a:gd name="connsiteX6" fmla="*/ 7263 w 1362677"/>
              <a:gd name="connsiteY6" fmla="*/ 5105094 h 5149978"/>
              <a:gd name="connsiteX7" fmla="*/ 148982 w 1362677"/>
              <a:gd name="connsiteY7" fmla="*/ 1018132 h 5149978"/>
              <a:gd name="connsiteX8" fmla="*/ 278440 w 1362677"/>
              <a:gd name="connsiteY8" fmla="*/ 758760 h 5149978"/>
              <a:gd name="connsiteX0" fmla="*/ 289195 w 1373432"/>
              <a:gd name="connsiteY0" fmla="*/ 758760 h 5144145"/>
              <a:gd name="connsiteX1" fmla="*/ 1283607 w 1373432"/>
              <a:gd name="connsiteY1" fmla="*/ 0 h 5144145"/>
              <a:gd name="connsiteX2" fmla="*/ 1373432 w 1373432"/>
              <a:gd name="connsiteY2" fmla="*/ 110194 h 5144145"/>
              <a:gd name="connsiteX3" fmla="*/ 1270218 w 1373432"/>
              <a:gd name="connsiteY3" fmla="*/ 4261108 h 5144145"/>
              <a:gd name="connsiteX4" fmla="*/ 1135322 w 1373432"/>
              <a:gd name="connsiteY4" fmla="*/ 4510773 h 5144145"/>
              <a:gd name="connsiteX5" fmla="*/ 151740 w 1373432"/>
              <a:gd name="connsiteY5" fmla="*/ 5137265 h 5144145"/>
              <a:gd name="connsiteX6" fmla="*/ 6575 w 1373432"/>
              <a:gd name="connsiteY6" fmla="*/ 5077232 h 5144145"/>
              <a:gd name="connsiteX7" fmla="*/ 159737 w 1373432"/>
              <a:gd name="connsiteY7" fmla="*/ 1018132 h 5144145"/>
              <a:gd name="connsiteX8" fmla="*/ 289195 w 1373432"/>
              <a:gd name="connsiteY8" fmla="*/ 758760 h 5144145"/>
              <a:gd name="connsiteX0" fmla="*/ 282622 w 1366859"/>
              <a:gd name="connsiteY0" fmla="*/ 758760 h 5144145"/>
              <a:gd name="connsiteX1" fmla="*/ 1277034 w 1366859"/>
              <a:gd name="connsiteY1" fmla="*/ 0 h 5144145"/>
              <a:gd name="connsiteX2" fmla="*/ 1366859 w 1366859"/>
              <a:gd name="connsiteY2" fmla="*/ 110194 h 5144145"/>
              <a:gd name="connsiteX3" fmla="*/ 1263645 w 1366859"/>
              <a:gd name="connsiteY3" fmla="*/ 4261108 h 5144145"/>
              <a:gd name="connsiteX4" fmla="*/ 1128749 w 1366859"/>
              <a:gd name="connsiteY4" fmla="*/ 4510773 h 5144145"/>
              <a:gd name="connsiteX5" fmla="*/ 145167 w 1366859"/>
              <a:gd name="connsiteY5" fmla="*/ 5137265 h 5144145"/>
              <a:gd name="connsiteX6" fmla="*/ 2 w 1366859"/>
              <a:gd name="connsiteY6" fmla="*/ 5077232 h 5144145"/>
              <a:gd name="connsiteX7" fmla="*/ 153164 w 1366859"/>
              <a:gd name="connsiteY7" fmla="*/ 1018132 h 5144145"/>
              <a:gd name="connsiteX8" fmla="*/ 282622 w 1366859"/>
              <a:gd name="connsiteY8" fmla="*/ 758760 h 5144145"/>
              <a:gd name="connsiteX0" fmla="*/ 282622 w 1366859"/>
              <a:gd name="connsiteY0" fmla="*/ 758760 h 5144145"/>
              <a:gd name="connsiteX1" fmla="*/ 1277034 w 1366859"/>
              <a:gd name="connsiteY1" fmla="*/ 0 h 5144145"/>
              <a:gd name="connsiteX2" fmla="*/ 1366859 w 1366859"/>
              <a:gd name="connsiteY2" fmla="*/ 110194 h 5144145"/>
              <a:gd name="connsiteX3" fmla="*/ 1263645 w 1366859"/>
              <a:gd name="connsiteY3" fmla="*/ 4261108 h 5144145"/>
              <a:gd name="connsiteX4" fmla="*/ 1128749 w 1366859"/>
              <a:gd name="connsiteY4" fmla="*/ 4510773 h 5144145"/>
              <a:gd name="connsiteX5" fmla="*/ 145167 w 1366859"/>
              <a:gd name="connsiteY5" fmla="*/ 5137265 h 5144145"/>
              <a:gd name="connsiteX6" fmla="*/ 2 w 1366859"/>
              <a:gd name="connsiteY6" fmla="*/ 5077232 h 5144145"/>
              <a:gd name="connsiteX7" fmla="*/ 153164 w 1366859"/>
              <a:gd name="connsiteY7" fmla="*/ 1018132 h 5144145"/>
              <a:gd name="connsiteX8" fmla="*/ 282622 w 1366859"/>
              <a:gd name="connsiteY8" fmla="*/ 758760 h 514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859" h="5144145">
                <a:moveTo>
                  <a:pt x="282622" y="758760"/>
                </a:moveTo>
                <a:lnTo>
                  <a:pt x="1277034" y="0"/>
                </a:lnTo>
                <a:cubicBezTo>
                  <a:pt x="1350095" y="1655"/>
                  <a:pt x="1365817" y="93614"/>
                  <a:pt x="1366859" y="110194"/>
                </a:cubicBezTo>
                <a:cubicBezTo>
                  <a:pt x="1335128" y="1495718"/>
                  <a:pt x="1295376" y="2875584"/>
                  <a:pt x="1263645" y="4261108"/>
                </a:cubicBezTo>
                <a:cubicBezTo>
                  <a:pt x="1229626" y="4378910"/>
                  <a:pt x="1235098" y="4396641"/>
                  <a:pt x="1128749" y="4510773"/>
                </a:cubicBezTo>
                <a:cubicBezTo>
                  <a:pt x="780531" y="4705714"/>
                  <a:pt x="493385" y="4942324"/>
                  <a:pt x="145167" y="5137265"/>
                </a:cubicBezTo>
                <a:cubicBezTo>
                  <a:pt x="28449" y="5158343"/>
                  <a:pt x="50546" y="5128921"/>
                  <a:pt x="2" y="5077232"/>
                </a:cubicBezTo>
                <a:cubicBezTo>
                  <a:pt x="-386" y="4623689"/>
                  <a:pt x="106090" y="2438997"/>
                  <a:pt x="153164" y="1018132"/>
                </a:cubicBezTo>
                <a:cubicBezTo>
                  <a:pt x="205088" y="836085"/>
                  <a:pt x="237853" y="821460"/>
                  <a:pt x="282622" y="75876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42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A4836E-CBBF-48EE-AC2F-BE1EC5A78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59" y="323850"/>
            <a:ext cx="6459954" cy="653415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37F72F1-3B35-497C-BF8C-970A0081BE9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259509" y="2812258"/>
            <a:ext cx="1371599" cy="4045743"/>
          </a:xfrm>
          <a:custGeom>
            <a:avLst/>
            <a:gdLst>
              <a:gd name="connsiteX0" fmla="*/ 850767 w 1371599"/>
              <a:gd name="connsiteY0" fmla="*/ 0 h 4045743"/>
              <a:gd name="connsiteX1" fmla="*/ 1121435 w 1371599"/>
              <a:gd name="connsiteY1" fmla="*/ 0 h 4045743"/>
              <a:gd name="connsiteX2" fmla="*/ 1371599 w 1371599"/>
              <a:gd name="connsiteY2" fmla="*/ 249408 h 4045743"/>
              <a:gd name="connsiteX3" fmla="*/ 1371599 w 1371599"/>
              <a:gd name="connsiteY3" fmla="*/ 3845289 h 4045743"/>
              <a:gd name="connsiteX4" fmla="*/ 1371599 w 1371599"/>
              <a:gd name="connsiteY4" fmla="*/ 4045743 h 4045743"/>
              <a:gd name="connsiteX5" fmla="*/ 0 w 1371599"/>
              <a:gd name="connsiteY5" fmla="*/ 4045743 h 4045743"/>
              <a:gd name="connsiteX6" fmla="*/ 0 w 1371599"/>
              <a:gd name="connsiteY6" fmla="*/ 197113 h 4045743"/>
              <a:gd name="connsiteX7" fmla="*/ 32766 w 1371599"/>
              <a:gd name="connsiteY7" fmla="*/ 197113 h 4045743"/>
              <a:gd name="connsiteX8" fmla="*/ 678523 w 1371599"/>
              <a:gd name="connsiteY8" fmla="*/ 197113 h 4045743"/>
              <a:gd name="connsiteX9" fmla="*/ 817959 w 1371599"/>
              <a:gd name="connsiteY9" fmla="*/ 60341 h 4045743"/>
              <a:gd name="connsiteX10" fmla="*/ 817959 w 1371599"/>
              <a:gd name="connsiteY10" fmla="*/ 36205 h 4045743"/>
              <a:gd name="connsiteX11" fmla="*/ 850767 w 1371599"/>
              <a:gd name="connsiteY11" fmla="*/ 0 h 40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599" h="4045743">
                <a:moveTo>
                  <a:pt x="850767" y="0"/>
                </a:moveTo>
                <a:cubicBezTo>
                  <a:pt x="850767" y="0"/>
                  <a:pt x="850767" y="0"/>
                  <a:pt x="1121435" y="0"/>
                </a:cubicBezTo>
                <a:cubicBezTo>
                  <a:pt x="1256770" y="0"/>
                  <a:pt x="1371599" y="112636"/>
                  <a:pt x="1371599" y="249408"/>
                </a:cubicBezTo>
                <a:cubicBezTo>
                  <a:pt x="1371599" y="249408"/>
                  <a:pt x="1371599" y="249408"/>
                  <a:pt x="1371599" y="3845289"/>
                </a:cubicBezTo>
                <a:lnTo>
                  <a:pt x="1371599" y="4045743"/>
                </a:lnTo>
                <a:lnTo>
                  <a:pt x="0" y="4045743"/>
                </a:lnTo>
                <a:lnTo>
                  <a:pt x="0" y="197113"/>
                </a:lnTo>
                <a:lnTo>
                  <a:pt x="32766" y="197113"/>
                </a:lnTo>
                <a:cubicBezTo>
                  <a:pt x="313304" y="197113"/>
                  <a:pt x="624696" y="197113"/>
                  <a:pt x="678523" y="197113"/>
                </a:cubicBezTo>
                <a:cubicBezTo>
                  <a:pt x="776948" y="197113"/>
                  <a:pt x="817959" y="108613"/>
                  <a:pt x="817959" y="60341"/>
                </a:cubicBezTo>
                <a:cubicBezTo>
                  <a:pt x="817959" y="60341"/>
                  <a:pt x="817959" y="60341"/>
                  <a:pt x="817959" y="36205"/>
                </a:cubicBezTo>
                <a:cubicBezTo>
                  <a:pt x="817959" y="16091"/>
                  <a:pt x="834363" y="0"/>
                  <a:pt x="850767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9E918E-A6ED-4C79-BF50-0276F406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1E9F2-51F3-4737-8F8F-7D75C39D3E3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608636" y="2021682"/>
            <a:ext cx="2509837" cy="5326062"/>
          </a:xfrm>
          <a:custGeom>
            <a:avLst/>
            <a:gdLst>
              <a:gd name="connsiteX0" fmla="*/ 250164 w 2509837"/>
              <a:gd name="connsiteY0" fmla="*/ 0 h 5326062"/>
              <a:gd name="connsiteX1" fmla="*/ 524933 w 2509837"/>
              <a:gd name="connsiteY1" fmla="*/ 0 h 5326062"/>
              <a:gd name="connsiteX2" fmla="*/ 557742 w 2509837"/>
              <a:gd name="connsiteY2" fmla="*/ 36205 h 5326062"/>
              <a:gd name="connsiteX3" fmla="*/ 557742 w 2509837"/>
              <a:gd name="connsiteY3" fmla="*/ 64363 h 5326062"/>
              <a:gd name="connsiteX4" fmla="*/ 701278 w 2509837"/>
              <a:gd name="connsiteY4" fmla="*/ 197113 h 5326062"/>
              <a:gd name="connsiteX5" fmla="*/ 1816761 w 2509837"/>
              <a:gd name="connsiteY5" fmla="*/ 197113 h 5326062"/>
              <a:gd name="connsiteX6" fmla="*/ 1956197 w 2509837"/>
              <a:gd name="connsiteY6" fmla="*/ 60341 h 5326062"/>
              <a:gd name="connsiteX7" fmla="*/ 1956197 w 2509837"/>
              <a:gd name="connsiteY7" fmla="*/ 36205 h 5326062"/>
              <a:gd name="connsiteX8" fmla="*/ 1989005 w 2509837"/>
              <a:gd name="connsiteY8" fmla="*/ 0 h 5326062"/>
              <a:gd name="connsiteX9" fmla="*/ 2259673 w 2509837"/>
              <a:gd name="connsiteY9" fmla="*/ 0 h 5326062"/>
              <a:gd name="connsiteX10" fmla="*/ 2509837 w 2509837"/>
              <a:gd name="connsiteY10" fmla="*/ 249408 h 5326062"/>
              <a:gd name="connsiteX11" fmla="*/ 2509837 w 2509837"/>
              <a:gd name="connsiteY11" fmla="*/ 5080677 h 5326062"/>
              <a:gd name="connsiteX12" fmla="*/ 2259673 w 2509837"/>
              <a:gd name="connsiteY12" fmla="*/ 5326062 h 5326062"/>
              <a:gd name="connsiteX13" fmla="*/ 250164 w 2509837"/>
              <a:gd name="connsiteY13" fmla="*/ 5326062 h 5326062"/>
              <a:gd name="connsiteX14" fmla="*/ 0 w 2509837"/>
              <a:gd name="connsiteY14" fmla="*/ 5080677 h 5326062"/>
              <a:gd name="connsiteX15" fmla="*/ 0 w 2509837"/>
              <a:gd name="connsiteY15" fmla="*/ 249408 h 5326062"/>
              <a:gd name="connsiteX16" fmla="*/ 250164 w 2509837"/>
              <a:gd name="connsiteY16" fmla="*/ 0 h 53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9837" h="5326062">
                <a:moveTo>
                  <a:pt x="250164" y="0"/>
                </a:moveTo>
                <a:cubicBezTo>
                  <a:pt x="250164" y="0"/>
                  <a:pt x="250164" y="0"/>
                  <a:pt x="524933" y="0"/>
                </a:cubicBezTo>
                <a:cubicBezTo>
                  <a:pt x="541338" y="0"/>
                  <a:pt x="557742" y="16091"/>
                  <a:pt x="557742" y="36205"/>
                </a:cubicBezTo>
                <a:cubicBezTo>
                  <a:pt x="557742" y="36205"/>
                  <a:pt x="557742" y="36205"/>
                  <a:pt x="557742" y="64363"/>
                </a:cubicBezTo>
                <a:cubicBezTo>
                  <a:pt x="557742" y="104591"/>
                  <a:pt x="590550" y="197113"/>
                  <a:pt x="701278" y="197113"/>
                </a:cubicBezTo>
                <a:cubicBezTo>
                  <a:pt x="758693" y="197113"/>
                  <a:pt x="1718336" y="197113"/>
                  <a:pt x="1816761" y="197113"/>
                </a:cubicBezTo>
                <a:cubicBezTo>
                  <a:pt x="1915186" y="197113"/>
                  <a:pt x="1956197" y="108613"/>
                  <a:pt x="1956197" y="60341"/>
                </a:cubicBezTo>
                <a:cubicBezTo>
                  <a:pt x="1956197" y="60341"/>
                  <a:pt x="1956197" y="60341"/>
                  <a:pt x="1956197" y="36205"/>
                </a:cubicBezTo>
                <a:cubicBezTo>
                  <a:pt x="1956197" y="16091"/>
                  <a:pt x="1972601" y="0"/>
                  <a:pt x="1989005" y="0"/>
                </a:cubicBezTo>
                <a:cubicBezTo>
                  <a:pt x="1989005" y="0"/>
                  <a:pt x="1989005" y="0"/>
                  <a:pt x="2259673" y="0"/>
                </a:cubicBezTo>
                <a:cubicBezTo>
                  <a:pt x="2395008" y="0"/>
                  <a:pt x="2509837" y="112636"/>
                  <a:pt x="2509837" y="249408"/>
                </a:cubicBezTo>
                <a:cubicBezTo>
                  <a:pt x="2509837" y="249408"/>
                  <a:pt x="2509837" y="249408"/>
                  <a:pt x="2509837" y="5080677"/>
                </a:cubicBezTo>
                <a:cubicBezTo>
                  <a:pt x="2509837" y="5217449"/>
                  <a:pt x="2395008" y="5326062"/>
                  <a:pt x="2259673" y="5326062"/>
                </a:cubicBezTo>
                <a:cubicBezTo>
                  <a:pt x="2259673" y="5326062"/>
                  <a:pt x="2259673" y="5326062"/>
                  <a:pt x="250164" y="5326062"/>
                </a:cubicBezTo>
                <a:cubicBezTo>
                  <a:pt x="114829" y="5326062"/>
                  <a:pt x="0" y="5217449"/>
                  <a:pt x="0" y="5080677"/>
                </a:cubicBezTo>
                <a:cubicBezTo>
                  <a:pt x="0" y="5080677"/>
                  <a:pt x="0" y="5080677"/>
                  <a:pt x="0" y="249408"/>
                </a:cubicBezTo>
                <a:cubicBezTo>
                  <a:pt x="0" y="112636"/>
                  <a:pt x="114829" y="0"/>
                  <a:pt x="250164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2A591A8-2DFA-4267-9A82-89E15E8DBFB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096001" y="2810690"/>
            <a:ext cx="1371599" cy="4038602"/>
          </a:xfrm>
          <a:custGeom>
            <a:avLst/>
            <a:gdLst>
              <a:gd name="connsiteX0" fmla="*/ 250164 w 1371599"/>
              <a:gd name="connsiteY0" fmla="*/ 0 h 4038602"/>
              <a:gd name="connsiteX1" fmla="*/ 524933 w 1371599"/>
              <a:gd name="connsiteY1" fmla="*/ 0 h 4038602"/>
              <a:gd name="connsiteX2" fmla="*/ 557742 w 1371599"/>
              <a:gd name="connsiteY2" fmla="*/ 36205 h 4038602"/>
              <a:gd name="connsiteX3" fmla="*/ 557742 w 1371599"/>
              <a:gd name="connsiteY3" fmla="*/ 64363 h 4038602"/>
              <a:gd name="connsiteX4" fmla="*/ 701278 w 1371599"/>
              <a:gd name="connsiteY4" fmla="*/ 197113 h 4038602"/>
              <a:gd name="connsiteX5" fmla="*/ 1243641 w 1371599"/>
              <a:gd name="connsiteY5" fmla="*/ 197113 h 4038602"/>
              <a:gd name="connsiteX6" fmla="*/ 1371599 w 1371599"/>
              <a:gd name="connsiteY6" fmla="*/ 197113 h 4038602"/>
              <a:gd name="connsiteX7" fmla="*/ 1371599 w 1371599"/>
              <a:gd name="connsiteY7" fmla="*/ 4038602 h 4038602"/>
              <a:gd name="connsiteX8" fmla="*/ 0 w 1371599"/>
              <a:gd name="connsiteY8" fmla="*/ 4038602 h 4038602"/>
              <a:gd name="connsiteX9" fmla="*/ 0 w 1371599"/>
              <a:gd name="connsiteY9" fmla="*/ 3901168 h 4038602"/>
              <a:gd name="connsiteX10" fmla="*/ 0 w 1371599"/>
              <a:gd name="connsiteY10" fmla="*/ 249408 h 4038602"/>
              <a:gd name="connsiteX11" fmla="*/ 250164 w 1371599"/>
              <a:gd name="connsiteY11" fmla="*/ 0 h 403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599" h="4038602">
                <a:moveTo>
                  <a:pt x="250164" y="0"/>
                </a:moveTo>
                <a:cubicBezTo>
                  <a:pt x="250164" y="0"/>
                  <a:pt x="250164" y="0"/>
                  <a:pt x="524933" y="0"/>
                </a:cubicBezTo>
                <a:cubicBezTo>
                  <a:pt x="541338" y="0"/>
                  <a:pt x="557742" y="16091"/>
                  <a:pt x="557742" y="36205"/>
                </a:cubicBezTo>
                <a:cubicBezTo>
                  <a:pt x="557742" y="36205"/>
                  <a:pt x="557742" y="36205"/>
                  <a:pt x="557742" y="64363"/>
                </a:cubicBezTo>
                <a:cubicBezTo>
                  <a:pt x="557742" y="104591"/>
                  <a:pt x="590550" y="197113"/>
                  <a:pt x="701278" y="197113"/>
                </a:cubicBezTo>
                <a:cubicBezTo>
                  <a:pt x="729986" y="197113"/>
                  <a:pt x="984250" y="197113"/>
                  <a:pt x="1243641" y="197113"/>
                </a:cubicBezTo>
                <a:lnTo>
                  <a:pt x="1371599" y="197113"/>
                </a:lnTo>
                <a:lnTo>
                  <a:pt x="1371599" y="4038602"/>
                </a:lnTo>
                <a:lnTo>
                  <a:pt x="0" y="4038602"/>
                </a:lnTo>
                <a:lnTo>
                  <a:pt x="0" y="3901168"/>
                </a:lnTo>
                <a:cubicBezTo>
                  <a:pt x="0" y="3193463"/>
                  <a:pt x="0" y="2061134"/>
                  <a:pt x="0" y="249408"/>
                </a:cubicBezTo>
                <a:cubicBezTo>
                  <a:pt x="0" y="112636"/>
                  <a:pt x="114829" y="0"/>
                  <a:pt x="250164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4" grpId="0" animBg="1"/>
      <p:bldP spid="14" grpId="1" animBg="1"/>
      <p:bldP spid="25" grpId="0" animBg="1"/>
      <p:bldP spid="25" grpId="1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8FA80A9-BCE2-4F55-801E-4668E68BFD8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35300" y="-1"/>
            <a:ext cx="8137525" cy="400050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5023517" y="42578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9156825" y="42578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90171" y="4257800"/>
            <a:ext cx="2015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30" grpId="0" animBg="1"/>
      <p:bldP spid="30" grpId="1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441738"/>
            <a:ext cx="4057016" cy="13882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8" grpId="0" animBg="1"/>
      <p:bldP spid="8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634417" y="285504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77711" y="285504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21005" y="285504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661367" y="285504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28000" y="701774"/>
            <a:ext cx="2032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6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649" y="946702"/>
            <a:ext cx="4067176" cy="124984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05649" y="3429000"/>
            <a:ext cx="4067176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7267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0085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19175" y="0"/>
            <a:ext cx="406717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877352"/>
            <a:ext cx="4057016" cy="13882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027238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33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9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53" y="558434"/>
            <a:ext cx="4560047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140456A-5BC1-42FF-97AE-B2D1E09DA8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70022" y="2179179"/>
            <a:ext cx="6102804" cy="372958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theme" Target="../theme/theme1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image" Target="../media/image1.png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image" Target="../media/image2.svg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2"/>
            <a:r>
              <a:rPr lang="en-US"/>
              <a:t>Write here text</a:t>
            </a:r>
          </a:p>
          <a:p>
            <a:pPr lvl="3"/>
            <a:r>
              <a:rPr lang="en-US"/>
              <a:t>Write here text</a:t>
            </a:r>
          </a:p>
          <a:p>
            <a:pPr lvl="4"/>
            <a:r>
              <a:rPr lang="en-US"/>
              <a:t>Write here text </a:t>
            </a: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b="1" i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048F0-6775-C040-9A1B-E3E4E676FD6F}"/>
              </a:ext>
            </a:extLst>
          </p:cNvPr>
          <p:cNvPicPr>
            <a:picLocks noChangeAspect="1"/>
          </p:cNvPicPr>
          <p:nvPr userDrawn="1"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rcRect/>
          <a:stretch/>
        </p:blipFill>
        <p:spPr>
          <a:xfrm>
            <a:off x="268162" y="6153868"/>
            <a:ext cx="467527" cy="4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116" r:id="rId2"/>
    <p:sldLayoutId id="2147484234" r:id="rId3"/>
    <p:sldLayoutId id="2147484225" r:id="rId4"/>
    <p:sldLayoutId id="2147484033" r:id="rId5"/>
    <p:sldLayoutId id="2147484108" r:id="rId6"/>
    <p:sldLayoutId id="2147484153" r:id="rId7"/>
    <p:sldLayoutId id="2147484112" r:id="rId8"/>
    <p:sldLayoutId id="2147484111" r:id="rId9"/>
    <p:sldLayoutId id="2147484110" r:id="rId10"/>
    <p:sldLayoutId id="2147484252" r:id="rId11"/>
    <p:sldLayoutId id="2147484106" r:id="rId12"/>
    <p:sldLayoutId id="2147484238" r:id="rId13"/>
    <p:sldLayoutId id="2147484104" r:id="rId14"/>
    <p:sldLayoutId id="2147484034" r:id="rId15"/>
    <p:sldLayoutId id="2147484037" r:id="rId16"/>
    <p:sldLayoutId id="2147484038" r:id="rId17"/>
    <p:sldLayoutId id="2147484103" r:id="rId18"/>
    <p:sldLayoutId id="2147484051" r:id="rId19"/>
    <p:sldLayoutId id="2147484039" r:id="rId20"/>
    <p:sldLayoutId id="2147484040" r:id="rId21"/>
    <p:sldLayoutId id="2147484041" r:id="rId22"/>
    <p:sldLayoutId id="2147484042" r:id="rId23"/>
    <p:sldLayoutId id="2147484254" r:id="rId24"/>
    <p:sldLayoutId id="2147484043" r:id="rId25"/>
    <p:sldLayoutId id="2147484044" r:id="rId26"/>
    <p:sldLayoutId id="2147484045" r:id="rId27"/>
    <p:sldLayoutId id="2147484243" r:id="rId28"/>
    <p:sldLayoutId id="2147484046" r:id="rId29"/>
    <p:sldLayoutId id="2147484047" r:id="rId30"/>
    <p:sldLayoutId id="2147484048" r:id="rId31"/>
    <p:sldLayoutId id="2147484101" r:id="rId32"/>
    <p:sldLayoutId id="2147484049" r:id="rId33"/>
    <p:sldLayoutId id="2147484235" r:id="rId34"/>
    <p:sldLayoutId id="2147484228" r:id="rId35"/>
    <p:sldLayoutId id="2147484105" r:id="rId36"/>
    <p:sldLayoutId id="2147484236" r:id="rId37"/>
    <p:sldLayoutId id="2147484050" r:id="rId38"/>
    <p:sldLayoutId id="2147484076" r:id="rId39"/>
    <p:sldLayoutId id="2147484052" r:id="rId40"/>
    <p:sldLayoutId id="2147484053" r:id="rId41"/>
    <p:sldLayoutId id="2147484244" r:id="rId42"/>
    <p:sldLayoutId id="2147484245" r:id="rId43"/>
    <p:sldLayoutId id="2147484246" r:id="rId44"/>
    <p:sldLayoutId id="2147484247" r:id="rId45"/>
    <p:sldLayoutId id="2147484054" r:id="rId46"/>
    <p:sldLayoutId id="2147484055" r:id="rId47"/>
    <p:sldLayoutId id="2147484056" r:id="rId48"/>
    <p:sldLayoutId id="2147484057" r:id="rId49"/>
    <p:sldLayoutId id="2147484058" r:id="rId50"/>
    <p:sldLayoutId id="2147484249" r:id="rId51"/>
    <p:sldLayoutId id="2147484250" r:id="rId52"/>
    <p:sldLayoutId id="2147484059" r:id="rId53"/>
    <p:sldLayoutId id="2147484060" r:id="rId54"/>
    <p:sldLayoutId id="2147484251" r:id="rId55"/>
    <p:sldLayoutId id="2147484061" r:id="rId56"/>
    <p:sldLayoutId id="2147484062" r:id="rId57"/>
    <p:sldLayoutId id="2147484077" r:id="rId58"/>
    <p:sldLayoutId id="2147484109" r:id="rId59"/>
    <p:sldLayoutId id="2147484089" r:id="rId60"/>
    <p:sldLayoutId id="2147484261" r:id="rId61"/>
    <p:sldLayoutId id="2147484262" r:id="rId62"/>
    <p:sldLayoutId id="2147484248" r:id="rId63"/>
    <p:sldLayoutId id="2147484100" r:id="rId64"/>
    <p:sldLayoutId id="2147484263" r:id="rId65"/>
    <p:sldLayoutId id="2147484102" r:id="rId66"/>
    <p:sldLayoutId id="2147484114" r:id="rId67"/>
    <p:sldLayoutId id="2147484115" r:id="rId68"/>
    <p:sldLayoutId id="2147484239" r:id="rId69"/>
    <p:sldLayoutId id="2147484240" r:id="rId70"/>
    <p:sldLayoutId id="2147484241" r:id="rId71"/>
    <p:sldLayoutId id="2147484242" r:id="rId72"/>
    <p:sldLayoutId id="2147484117" r:id="rId73"/>
    <p:sldLayoutId id="2147484118" r:id="rId74"/>
    <p:sldLayoutId id="2147484119" r:id="rId75"/>
    <p:sldLayoutId id="2147484120" r:id="rId76"/>
    <p:sldLayoutId id="2147484121" r:id="rId77"/>
    <p:sldLayoutId id="2147484227" r:id="rId78"/>
    <p:sldLayoutId id="2147484122" r:id="rId79"/>
    <p:sldLayoutId id="2147484253" r:id="rId80"/>
    <p:sldLayoutId id="2147484123" r:id="rId81"/>
    <p:sldLayoutId id="2147484124" r:id="rId82"/>
    <p:sldLayoutId id="2147484127" r:id="rId83"/>
    <p:sldLayoutId id="2147484128" r:id="rId84"/>
    <p:sldLayoutId id="2147484129" r:id="rId85"/>
    <p:sldLayoutId id="2147484130" r:id="rId86"/>
    <p:sldLayoutId id="2147484133" r:id="rId87"/>
    <p:sldLayoutId id="2147484134" r:id="rId88"/>
    <p:sldLayoutId id="2147484135" r:id="rId89"/>
    <p:sldLayoutId id="2147484136" r:id="rId90"/>
    <p:sldLayoutId id="2147484138" r:id="rId91"/>
    <p:sldLayoutId id="2147484139" r:id="rId92"/>
    <p:sldLayoutId id="2147484231" r:id="rId93"/>
    <p:sldLayoutId id="2147484140" r:id="rId94"/>
    <p:sldLayoutId id="2147484142" r:id="rId95"/>
    <p:sldLayoutId id="2147484143" r:id="rId96"/>
    <p:sldLayoutId id="2147484226" r:id="rId97"/>
    <p:sldLayoutId id="2147484144" r:id="rId98"/>
    <p:sldLayoutId id="2147484145" r:id="rId99"/>
    <p:sldLayoutId id="2147484230" r:id="rId100"/>
    <p:sldLayoutId id="2147484146" r:id="rId101"/>
    <p:sldLayoutId id="2147484222" r:id="rId102"/>
    <p:sldLayoutId id="2147484223" r:id="rId103"/>
    <p:sldLayoutId id="2147484224" r:id="rId104"/>
    <p:sldLayoutId id="2147484147" r:id="rId105"/>
    <p:sldLayoutId id="2147484168" r:id="rId106"/>
    <p:sldLayoutId id="2147484148" r:id="rId107"/>
    <p:sldLayoutId id="2147484229" r:id="rId108"/>
    <p:sldLayoutId id="2147484174" r:id="rId109"/>
    <p:sldLayoutId id="2147484152" r:id="rId110"/>
    <p:sldLayoutId id="2147484167" r:id="rId111"/>
    <p:sldLayoutId id="2147484155" r:id="rId112"/>
    <p:sldLayoutId id="2147484156" r:id="rId113"/>
    <p:sldLayoutId id="2147484255" r:id="rId114"/>
    <p:sldLayoutId id="2147484256" r:id="rId115"/>
    <p:sldLayoutId id="2147484157" r:id="rId116"/>
    <p:sldLayoutId id="2147484162" r:id="rId117"/>
    <p:sldLayoutId id="2147484169" r:id="rId118"/>
    <p:sldLayoutId id="2147484170" r:id="rId119"/>
    <p:sldLayoutId id="2147484171" r:id="rId120"/>
    <p:sldLayoutId id="2147484172" r:id="rId121"/>
    <p:sldLayoutId id="2147484173" r:id="rId122"/>
    <p:sldLayoutId id="2147484201" r:id="rId123"/>
    <p:sldLayoutId id="2147484257" r:id="rId124"/>
    <p:sldLayoutId id="2147484258" r:id="rId125"/>
    <p:sldLayoutId id="2147484260" r:id="rId126"/>
    <p:sldLayoutId id="2147484259" r:id="rId127"/>
    <p:sldLayoutId id="2147484220" r:id="rId128"/>
    <p:sldLayoutId id="2147484232" r:id="rId129"/>
    <p:sldLayoutId id="2147484233" r:id="rId130"/>
    <p:sldLayoutId id="2147484264" r:id="rId131"/>
    <p:sldLayoutId id="2147484265" r:id="rId132"/>
    <p:sldLayoutId id="2147484266" r:id="rId133"/>
    <p:sldLayoutId id="2147484267" r:id="rId134"/>
    <p:sldLayoutId id="2147484268" r:id="rId135"/>
    <p:sldLayoutId id="2147484269" r:id="rId136"/>
    <p:sldLayoutId id="2147484270" r:id="rId137"/>
    <p:sldLayoutId id="2147484271" r:id="rId138"/>
    <p:sldLayoutId id="2147484272" r:id="rId139"/>
    <p:sldLayoutId id="2147484273" r:id="rId140"/>
    <p:sldLayoutId id="2147484274" r:id="rId141"/>
    <p:sldLayoutId id="2147484275" r:id="rId142"/>
    <p:sldLayoutId id="2147484276" r:id="rId143"/>
    <p:sldLayoutId id="2147484277" r:id="rId144"/>
    <p:sldLayoutId id="2147484278" r:id="rId145"/>
    <p:sldLayoutId id="2147484279" r:id="rId146"/>
    <p:sldLayoutId id="2147484280" r:id="rId147"/>
    <p:sldLayoutId id="2147484281" r:id="rId148"/>
    <p:sldLayoutId id="2147484282" r:id="rId149"/>
    <p:sldLayoutId id="2147484283" r:id="rId150"/>
    <p:sldLayoutId id="2147484284" r:id="rId151"/>
    <p:sldLayoutId id="2147484285" r:id="rId152"/>
    <p:sldLayoutId id="2147484286" r:id="rId153"/>
    <p:sldLayoutId id="2147484287" r:id="rId154"/>
    <p:sldLayoutId id="2147484288" r:id="rId155"/>
    <p:sldLayoutId id="2147484289" r:id="rId156"/>
    <p:sldLayoutId id="2147484290" r:id="rId157"/>
    <p:sldLayoutId id="2147484291" r:id="rId158"/>
    <p:sldLayoutId id="2147484292" r:id="rId159"/>
    <p:sldLayoutId id="2147484293" r:id="rId160"/>
    <p:sldLayoutId id="2147484294" r:id="rId161"/>
    <p:sldLayoutId id="2147484295" r:id="rId162"/>
    <p:sldLayoutId id="2147484296" r:id="rId163"/>
    <p:sldLayoutId id="2147484297" r:id="rId164"/>
    <p:sldLayoutId id="2147484298" r:id="rId165"/>
    <p:sldLayoutId id="2147484299" r:id="rId166"/>
    <p:sldLayoutId id="2147484300" r:id="rId167"/>
    <p:sldLayoutId id="2147484301" r:id="rId168"/>
    <p:sldLayoutId id="2147484302" r:id="rId169"/>
    <p:sldLayoutId id="2147484303" r:id="rId170"/>
    <p:sldLayoutId id="2147484304" r:id="rId171"/>
    <p:sldLayoutId id="2147484305" r:id="rId172"/>
    <p:sldLayoutId id="2147484306" r:id="rId173"/>
    <p:sldLayoutId id="2147484307" r:id="rId174"/>
    <p:sldLayoutId id="2147484359" r:id="rId175"/>
    <p:sldLayoutId id="2147484364" r:id="rId17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Proxima Nova Rg" panose="02000506030000020004" pitchFamily="2" charset="0"/>
          <a:ea typeface="Proxima Nova Rg" panose="02000506030000020004" pitchFamily="2" charset="0"/>
          <a:cs typeface="Proxima Nova Rg" panose="02000506030000020004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Proxima Nova Rg" panose="02000506030000020004" pitchFamily="2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Proxima Nova Rg" panose="02000506030000020004" pitchFamily="2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2"/>
            <a:r>
              <a:rPr lang="en-US"/>
              <a:t>Write here text</a:t>
            </a:r>
          </a:p>
          <a:p>
            <a:pPr lvl="3"/>
            <a:r>
              <a:rPr lang="en-US"/>
              <a:t>Write here text</a:t>
            </a:r>
          </a:p>
          <a:p>
            <a:pPr lvl="4"/>
            <a:r>
              <a:rPr lang="en-US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181521" y="6291470"/>
            <a:ext cx="1003853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11355380" y="37875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voodoo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96888" y="3389244"/>
            <a:ext cx="402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1697939" y="3468757"/>
            <a:ext cx="201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11181521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036" r:id="rId2"/>
    <p:sldLayoutId id="2147484216" r:id="rId3"/>
    <p:sldLayoutId id="2147484217" r:id="rId4"/>
    <p:sldLayoutId id="2147484308" r:id="rId5"/>
    <p:sldLayoutId id="2147484309" r:id="rId6"/>
    <p:sldLayoutId id="2147484310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51" baseline="0">
          <a:solidFill>
            <a:schemeClr val="tx1"/>
          </a:solidFill>
          <a:latin typeface="+mj-lt"/>
          <a:ea typeface="Montserrat SemiBold" charset="0"/>
          <a:cs typeface="Montserrat SemiBold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592" y="545883"/>
            <a:ext cx="3998171" cy="1249845"/>
          </a:xfrm>
        </p:spPr>
        <p:txBody>
          <a:bodyPr/>
          <a:lstStyle/>
          <a:p>
            <a:r>
              <a:rPr lang="en-US">
                <a:solidFill>
                  <a:srgbClr val="377DFE"/>
                </a:solidFill>
              </a:rPr>
              <a:t>Career Center</a:t>
            </a:r>
            <a:br>
              <a:rPr lang="en-US">
                <a:solidFill>
                  <a:srgbClr val="377DFE"/>
                </a:solidFill>
              </a:rPr>
            </a:br>
            <a:r>
              <a:rPr lang="en-US">
                <a:solidFill>
                  <a:srgbClr val="377DFE"/>
                </a:solidFill>
              </a:rPr>
              <a:t>Core Functionality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141" y="1743287"/>
            <a:ext cx="3406776" cy="244989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400" b="1">
                <a:solidFill>
                  <a:schemeClr val="tx1">
                    <a:alpha val="70000"/>
                  </a:schemeClr>
                </a:solidFill>
                <a:latin typeface="Proxima Nova Rg" panose="02000506030000020004" pitchFamily="2" charset="0"/>
              </a:rPr>
              <a:t>Everything you see here is included in a standard Web Scribble career center.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400">
                <a:solidFill>
                  <a:schemeClr val="tx1">
                    <a:alpha val="70000"/>
                  </a:schemeClr>
                </a:solidFill>
                <a:latin typeface="Proxima Nova Rg" panose="02000506030000020004" pitchFamily="2" charset="0"/>
              </a:rPr>
              <a:t>Each key functional element is proven with years of experience and member success, all designed to help grow your association by providing an exceptional member experience.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sz="1400" b="1">
              <a:solidFill>
                <a:schemeClr val="tx1">
                  <a:alpha val="70000"/>
                </a:schemeClr>
              </a:solidFill>
              <a:latin typeface="Proxima Nova Rg" panose="0200050603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5D845-A882-CE4E-8DEC-21A3EBA572F3}"/>
              </a:ext>
            </a:extLst>
          </p:cNvPr>
          <p:cNvSpPr/>
          <p:nvPr/>
        </p:nvSpPr>
        <p:spPr>
          <a:xfrm>
            <a:off x="4749757" y="792812"/>
            <a:ext cx="7150208" cy="5734199"/>
          </a:xfrm>
          <a:prstGeom prst="rect">
            <a:avLst/>
          </a:prstGeom>
          <a:solidFill>
            <a:schemeClr val="bg2"/>
          </a:solidFill>
          <a:ln>
            <a:solidFill>
              <a:srgbClr val="377DFE"/>
            </a:solidFill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D34044A-AD41-4247-AAAE-FBB14611B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5704" y="2266586"/>
            <a:ext cx="693527" cy="721268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43E0A2AC-331C-6B49-97AD-7DD5DFC4E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19" y="2224836"/>
            <a:ext cx="721160" cy="72116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0E4559B-8095-5946-8CBC-25E959DDF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V="1">
            <a:off x="10403506" y="1066619"/>
            <a:ext cx="608263" cy="608263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E06454C4-D8C5-B04E-B0ED-13D2D7D2BD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83" y="2388240"/>
            <a:ext cx="615412" cy="615412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14762DEE-A554-8145-BC75-7F105EFEAC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38" y="3703417"/>
            <a:ext cx="598689" cy="598689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053EB871-A95A-7F41-BE1E-D7F1682C50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516" y="5021193"/>
            <a:ext cx="658228" cy="658228"/>
          </a:xfrm>
          <a:prstGeom prst="rect">
            <a:avLst/>
          </a:prstGeom>
        </p:spPr>
      </p:pic>
      <p:sp>
        <p:nvSpPr>
          <p:cNvPr id="20" name="Shape 3624">
            <a:extLst>
              <a:ext uri="{FF2B5EF4-FFF2-40B4-BE49-F238E27FC236}">
                <a16:creationId xmlns:a16="http://schemas.microsoft.com/office/drawing/2014/main" id="{6509BE17-F95A-2F41-9205-3F1B5AAD71B7}"/>
              </a:ext>
            </a:extLst>
          </p:cNvPr>
          <p:cNvSpPr/>
          <p:nvPr/>
        </p:nvSpPr>
        <p:spPr>
          <a:xfrm>
            <a:off x="5959373" y="1121166"/>
            <a:ext cx="505788" cy="499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spcBef>
                <a:spcPts val="600"/>
              </a:spcBef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F0078-AE81-9C45-B9B5-AC7E1AD1F4AF}"/>
              </a:ext>
            </a:extLst>
          </p:cNvPr>
          <p:cNvSpPr txBox="1"/>
          <p:nvPr/>
        </p:nvSpPr>
        <p:spPr>
          <a:xfrm>
            <a:off x="5045743" y="3053374"/>
            <a:ext cx="1554505" cy="4991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Job Matching + Recommendations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60861-A858-2044-93D4-A76625015F4B}"/>
              </a:ext>
            </a:extLst>
          </p:cNvPr>
          <p:cNvSpPr txBox="1"/>
          <p:nvPr/>
        </p:nvSpPr>
        <p:spPr>
          <a:xfrm>
            <a:off x="6896235" y="3042565"/>
            <a:ext cx="1314468" cy="2666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Career Guides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4D785E-146D-5942-9B6A-5D2E0D823A84}"/>
              </a:ext>
            </a:extLst>
          </p:cNvPr>
          <p:cNvSpPr txBox="1"/>
          <p:nvPr/>
        </p:nvSpPr>
        <p:spPr>
          <a:xfrm>
            <a:off x="10027003" y="1805530"/>
            <a:ext cx="1507964" cy="27702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Resume Database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913C7-251A-3E41-A716-11CCED9B51AC}"/>
              </a:ext>
            </a:extLst>
          </p:cNvPr>
          <p:cNvSpPr txBox="1"/>
          <p:nvPr/>
        </p:nvSpPr>
        <p:spPr>
          <a:xfrm>
            <a:off x="10755055" y="3096014"/>
            <a:ext cx="1045277" cy="2791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Mentorship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71BB6B-CDC3-384B-BA6B-FA18C30CA5FC}"/>
              </a:ext>
            </a:extLst>
          </p:cNvPr>
          <p:cNvSpPr txBox="1"/>
          <p:nvPr/>
        </p:nvSpPr>
        <p:spPr>
          <a:xfrm>
            <a:off x="5749285" y="1776077"/>
            <a:ext cx="1313435" cy="2666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Personalization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636403-0195-6A48-97CD-EAF7241B5F3A}"/>
              </a:ext>
            </a:extLst>
          </p:cNvPr>
          <p:cNvSpPr txBox="1"/>
          <p:nvPr/>
        </p:nvSpPr>
        <p:spPr>
          <a:xfrm>
            <a:off x="4966519" y="4397463"/>
            <a:ext cx="951698" cy="2791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Analytics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B821F-6AAA-2E4A-9230-C09CB8432C25}"/>
              </a:ext>
            </a:extLst>
          </p:cNvPr>
          <p:cNvSpPr txBox="1"/>
          <p:nvPr/>
        </p:nvSpPr>
        <p:spPr>
          <a:xfrm>
            <a:off x="8210704" y="3093213"/>
            <a:ext cx="1912414" cy="41125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/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Career Resources </a:t>
            </a:r>
          </a:p>
          <a:p>
            <a:pPr algn="r"/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+ Tools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7C0CCE-47D4-884A-875D-E4DA59B483CD}"/>
              </a:ext>
            </a:extLst>
          </p:cNvPr>
          <p:cNvSpPr txBox="1"/>
          <p:nvPr/>
        </p:nvSpPr>
        <p:spPr>
          <a:xfrm>
            <a:off x="10407867" y="5810069"/>
            <a:ext cx="1554504" cy="2791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Single Sign-On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D9DE5EE4-313A-7043-9DDD-0C01427BB6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94" y="1068089"/>
            <a:ext cx="728199" cy="7281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7A3425F-2793-984F-8705-4E006781859D}"/>
              </a:ext>
            </a:extLst>
          </p:cNvPr>
          <p:cNvSpPr txBox="1"/>
          <p:nvPr/>
        </p:nvSpPr>
        <p:spPr>
          <a:xfrm>
            <a:off x="7062722" y="1776077"/>
            <a:ext cx="2499888" cy="2666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Search Engine Optimization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512F696-D684-F545-A388-16863DAF43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42" y="3728118"/>
            <a:ext cx="728199" cy="72819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FDAAD47-3AEF-AA48-8B3A-5F891739D7BF}"/>
              </a:ext>
            </a:extLst>
          </p:cNvPr>
          <p:cNvSpPr txBox="1"/>
          <p:nvPr/>
        </p:nvSpPr>
        <p:spPr>
          <a:xfrm>
            <a:off x="9397280" y="4412647"/>
            <a:ext cx="872088" cy="2791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Job Alerts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4DFF0C-CDF9-1843-9A4F-5E9291D6BD1E}"/>
              </a:ext>
            </a:extLst>
          </p:cNvPr>
          <p:cNvSpPr txBox="1"/>
          <p:nvPr/>
        </p:nvSpPr>
        <p:spPr>
          <a:xfrm>
            <a:off x="10392001" y="4426985"/>
            <a:ext cx="1507964" cy="2791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Partner Network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7781C8-6446-6B4E-9771-57FA99A08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78" y="3765940"/>
            <a:ext cx="573280" cy="57328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E72A904-07B2-7E41-A601-E327A62415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29" y="3740530"/>
            <a:ext cx="598690" cy="59869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92821B3-F42D-3641-A1EB-97C3252F3298}"/>
              </a:ext>
            </a:extLst>
          </p:cNvPr>
          <p:cNvSpPr txBox="1"/>
          <p:nvPr/>
        </p:nvSpPr>
        <p:spPr>
          <a:xfrm>
            <a:off x="5880967" y="4397463"/>
            <a:ext cx="1767646" cy="2666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Responsive Design</a:t>
            </a:r>
          </a:p>
        </p:txBody>
      </p:sp>
      <p:pic>
        <p:nvPicPr>
          <p:cNvPr id="50" name="Picture 49" descr="Shape&#10;&#10;Description automatically generated with low confidence">
            <a:extLst>
              <a:ext uri="{FF2B5EF4-FFF2-40B4-BE49-F238E27FC236}">
                <a16:creationId xmlns:a16="http://schemas.microsoft.com/office/drawing/2014/main" id="{658D8334-5D0C-6F4C-9070-661B3F82DC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51" y="4941775"/>
            <a:ext cx="737645" cy="73764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AD300BA-215D-0444-901D-0D5D6EFCEC65}"/>
              </a:ext>
            </a:extLst>
          </p:cNvPr>
          <p:cNvSpPr txBox="1"/>
          <p:nvPr/>
        </p:nvSpPr>
        <p:spPr>
          <a:xfrm>
            <a:off x="6249953" y="5780609"/>
            <a:ext cx="1176197" cy="4991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Recruitment Ad Products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BFBE19B-9E27-B442-B04F-1E434283CD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56" y="3728827"/>
            <a:ext cx="573279" cy="57327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98588A9-CF49-4446-857B-F850A8ACB643}"/>
              </a:ext>
            </a:extLst>
          </p:cNvPr>
          <p:cNvSpPr txBox="1"/>
          <p:nvPr/>
        </p:nvSpPr>
        <p:spPr>
          <a:xfrm>
            <a:off x="7625056" y="4400510"/>
            <a:ext cx="1204331" cy="48672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Google for Jobs</a:t>
            </a:r>
          </a:p>
        </p:txBody>
      </p:sp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575A88F1-4AD5-204B-B529-1F7FDAA648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48" y="5002401"/>
            <a:ext cx="727240" cy="72724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D671838-ADB1-D24E-BCA0-FC000B5574F0}"/>
              </a:ext>
            </a:extLst>
          </p:cNvPr>
          <p:cNvSpPr txBox="1"/>
          <p:nvPr/>
        </p:nvSpPr>
        <p:spPr>
          <a:xfrm>
            <a:off x="4749757" y="5786082"/>
            <a:ext cx="1462510" cy="48672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Applicant Tracking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96E348-FA8B-3D4D-96B4-7AB4F73EBEB8}"/>
              </a:ext>
            </a:extLst>
          </p:cNvPr>
          <p:cNvSpPr txBox="1"/>
          <p:nvPr/>
        </p:nvSpPr>
        <p:spPr>
          <a:xfrm>
            <a:off x="7199196" y="5790324"/>
            <a:ext cx="2093039" cy="4991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Marketing Automation Integration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8A34F1-8645-6845-867B-8EFBE291A02C}"/>
              </a:ext>
            </a:extLst>
          </p:cNvPr>
          <p:cNvSpPr txBox="1"/>
          <p:nvPr/>
        </p:nvSpPr>
        <p:spPr>
          <a:xfrm>
            <a:off x="9037614" y="5811340"/>
            <a:ext cx="1665402" cy="2791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100" b="1">
                <a:solidFill>
                  <a:srgbClr val="377DFE"/>
                </a:solidFill>
                <a:latin typeface="Proxima Nova Rg" panose="02000506030000020004" pitchFamily="2" charset="0"/>
              </a:rPr>
              <a:t>Print Capabilities</a:t>
            </a:r>
          </a:p>
        </p:txBody>
      </p:sp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8953F181-2701-BA4C-ACBD-16DEBB4FFA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76" y="5053452"/>
            <a:ext cx="743550" cy="743550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low confidence">
            <a:extLst>
              <a:ext uri="{FF2B5EF4-FFF2-40B4-BE49-F238E27FC236}">
                <a16:creationId xmlns:a16="http://schemas.microsoft.com/office/drawing/2014/main" id="{A2E150C7-57EA-D446-8819-3D24BC5F1D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85" y="5017325"/>
            <a:ext cx="727240" cy="727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B4D742-DE93-734D-8939-E52AA9CE3C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28" y="2414109"/>
            <a:ext cx="616581" cy="6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1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529" y="269688"/>
            <a:ext cx="3444457" cy="1249845"/>
          </a:xfrm>
        </p:spPr>
        <p:txBody>
          <a:bodyPr/>
          <a:lstStyle/>
          <a:p>
            <a:r>
              <a:rPr lang="en-US"/>
              <a:t>A Web Scribble</a:t>
            </a:r>
            <a:br>
              <a:rPr lang="en-US"/>
            </a:br>
            <a:r>
              <a:rPr lang="en-US">
                <a:solidFill>
                  <a:srgbClr val="377DFE"/>
                </a:solidFill>
              </a:rPr>
              <a:t>Career Center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6150" y="2514852"/>
            <a:ext cx="2147249" cy="11164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Resume Database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Association members can upload resumes with ease and employers are able to surface and view saved resumes.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51507" y="2502549"/>
            <a:ext cx="2147248" cy="11164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Career Resources + Tools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Resources and tools to help members find the job, get the job, and perform better on the job. Includes Offer Analyzer.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61087" y="5911794"/>
            <a:ext cx="2147248" cy="931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Single Sign-On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Let members use their existing member accounts to access the career center.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23677" y="252518"/>
            <a:ext cx="2147248" cy="1459285"/>
            <a:chOff x="5082028" y="4586700"/>
            <a:chExt cx="2147248" cy="1459285"/>
          </a:xfrm>
        </p:grpSpPr>
        <p:sp>
          <p:nvSpPr>
            <p:cNvPr id="17" name="TextBox 16"/>
            <p:cNvSpPr txBox="1"/>
            <p:nvPr/>
          </p:nvSpPr>
          <p:spPr>
            <a:xfrm>
              <a:off x="5082028" y="5114191"/>
              <a:ext cx="2147248" cy="9317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1200" b="1">
                  <a:solidFill>
                    <a:srgbClr val="377DFE"/>
                  </a:solidFill>
                  <a:latin typeface="Open Sans" charset="0"/>
                  <a:ea typeface="Open Sans" charset="0"/>
                  <a:cs typeface="Open Sans" charset="0"/>
                </a:rPr>
                <a:t>Personalization </a:t>
              </a:r>
            </a:p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1000">
                  <a:solidFill>
                    <a:schemeClr val="tx1">
                      <a:alpha val="80000"/>
                    </a:schemeClr>
                  </a:solidFill>
                </a:rPr>
                <a:t>A fully branded career center that feels like an extension of your website for a seamless experience.</a:t>
              </a:r>
            </a:p>
          </p:txBody>
        </p:sp>
        <p:sp>
          <p:nvSpPr>
            <p:cNvPr id="30" name="Shape 3624"/>
            <p:cNvSpPr/>
            <p:nvPr/>
          </p:nvSpPr>
          <p:spPr>
            <a:xfrm>
              <a:off x="5082028" y="4586700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spcBef>
                  <a:spcPts val="60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906" y="2466418"/>
            <a:ext cx="2147250" cy="13380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Job Matching + Recommendations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Fast and robust search with sophisticated matching technology. Find, filter and apply to jobs on one page.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51505" y="752082"/>
            <a:ext cx="2147250" cy="11164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Detailed Analytics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Integrate your AMS and draw key insights on member activity and identify opportunities to market, re-engage, and attract new members.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26E826B-00E9-4D49-BF83-D477AC887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906" y="1979646"/>
            <a:ext cx="451877" cy="45202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7B5B38-20B4-E343-9EFE-E5BA6C132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7564975" y="1979648"/>
            <a:ext cx="452024" cy="452024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AA3628AD-8FE8-DB46-A5C3-F55D747D5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505" y="1971875"/>
            <a:ext cx="452025" cy="4520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D6C7CA-F9A6-BF43-958C-BBFCC4DAECE5}"/>
              </a:ext>
            </a:extLst>
          </p:cNvPr>
          <p:cNvSpPr txBox="1"/>
          <p:nvPr/>
        </p:nvSpPr>
        <p:spPr>
          <a:xfrm>
            <a:off x="7596150" y="780009"/>
            <a:ext cx="2147248" cy="11164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Career Guides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Deep insight into any career that a member wishes to explore during their job search. Including salary, skills and benefits information.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FEA7E4-F6F9-6C48-9B67-A4C10CC2D86A}"/>
              </a:ext>
            </a:extLst>
          </p:cNvPr>
          <p:cNvSpPr txBox="1"/>
          <p:nvPr/>
        </p:nvSpPr>
        <p:spPr>
          <a:xfrm>
            <a:off x="7596150" y="4356922"/>
            <a:ext cx="2147248" cy="11164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Mentorship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Help support your members by connecting them with a mentor and by offering educational materials to help them grow professionally.</a:t>
            </a:r>
          </a:p>
        </p:txBody>
      </p:sp>
      <p:pic>
        <p:nvPicPr>
          <p:cNvPr id="37" name="Picture 36" descr="Shape&#10;&#10;Description automatically generated with low confidence">
            <a:extLst>
              <a:ext uri="{FF2B5EF4-FFF2-40B4-BE49-F238E27FC236}">
                <a16:creationId xmlns:a16="http://schemas.microsoft.com/office/drawing/2014/main" id="{F7D3C98C-5ADF-7B44-ADC7-521AE1228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34" y="194472"/>
            <a:ext cx="452025" cy="452025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low confidence">
            <a:extLst>
              <a:ext uri="{FF2B5EF4-FFF2-40B4-BE49-F238E27FC236}">
                <a16:creationId xmlns:a16="http://schemas.microsoft.com/office/drawing/2014/main" id="{220E108F-CD78-1249-91C9-B02848257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505" y="5453970"/>
            <a:ext cx="451878" cy="451878"/>
          </a:xfrm>
          <a:prstGeom prst="rect">
            <a:avLst/>
          </a:prstGeom>
        </p:spPr>
      </p:pic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B21D7FB2-4810-094C-9928-0122B0D539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505" y="166437"/>
            <a:ext cx="452025" cy="452025"/>
          </a:xfrm>
          <a:prstGeom prst="rect">
            <a:avLst/>
          </a:prstGeom>
        </p:spPr>
      </p:pic>
      <p:pic>
        <p:nvPicPr>
          <p:cNvPr id="51" name="Picture 50" descr="Shape&#10;&#10;Description automatically generated with low confidence">
            <a:extLst>
              <a:ext uri="{FF2B5EF4-FFF2-40B4-BE49-F238E27FC236}">
                <a16:creationId xmlns:a16="http://schemas.microsoft.com/office/drawing/2014/main" id="{2AEEEC4C-D499-4E41-BA52-7242BEC21A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12" y="1991637"/>
            <a:ext cx="472921" cy="47292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AC111-1536-B644-B85A-10F4142EFEE5}"/>
              </a:ext>
            </a:extLst>
          </p:cNvPr>
          <p:cNvSpPr txBox="1"/>
          <p:nvPr/>
        </p:nvSpPr>
        <p:spPr>
          <a:xfrm>
            <a:off x="2879356" y="2514852"/>
            <a:ext cx="2147248" cy="13011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Search Engine Optimization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Sophisticated SEO of your job board and postings allows organic visibility, leading to increased traffic for your association and superior job distribution.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B2B9180-B60D-6148-B5A9-0C999B88BB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77" y="1965312"/>
            <a:ext cx="458588" cy="4585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01CAD90-CD4C-7145-AB7F-A97F40C900EF}"/>
              </a:ext>
            </a:extLst>
          </p:cNvPr>
          <p:cNvSpPr txBox="1"/>
          <p:nvPr/>
        </p:nvSpPr>
        <p:spPr>
          <a:xfrm>
            <a:off x="5240794" y="2506382"/>
            <a:ext cx="2147248" cy="931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Responsive Design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Your Web Scribble career center renders well on all devices and is optimized for mobile.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BBDA5ED-EC41-DF4D-BE2F-9A65CC367A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08" y="3896403"/>
            <a:ext cx="458589" cy="45858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8550A27-8CD7-5B4C-95A4-C4F432F17E30}"/>
              </a:ext>
            </a:extLst>
          </p:cNvPr>
          <p:cNvSpPr txBox="1"/>
          <p:nvPr/>
        </p:nvSpPr>
        <p:spPr>
          <a:xfrm>
            <a:off x="2879356" y="4405813"/>
            <a:ext cx="2147248" cy="931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Google for Jobs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Full integration with Google for Jobs allows your postings to be found by millions of job seekers.</a:t>
            </a:r>
          </a:p>
        </p:txBody>
      </p:sp>
      <p:pic>
        <p:nvPicPr>
          <p:cNvPr id="57" name="Picture 56" descr="Shape&#10;&#10;Description automatically generated with low confidence">
            <a:extLst>
              <a:ext uri="{FF2B5EF4-FFF2-40B4-BE49-F238E27FC236}">
                <a16:creationId xmlns:a16="http://schemas.microsoft.com/office/drawing/2014/main" id="{87DEC2FA-D038-4A48-BC48-DAF060AD4F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98" y="5457686"/>
            <a:ext cx="493761" cy="49376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A28A33B-9D2C-6640-85C9-2FC6611F463B}"/>
              </a:ext>
            </a:extLst>
          </p:cNvPr>
          <p:cNvSpPr txBox="1"/>
          <p:nvPr/>
        </p:nvSpPr>
        <p:spPr>
          <a:xfrm>
            <a:off x="2894912" y="5926206"/>
            <a:ext cx="2147248" cy="931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Applicant Tracking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Employers can attract, evaluate and manage applicants with ease. Saved resumes can be resurfaced.</a:t>
            </a:r>
          </a:p>
        </p:txBody>
      </p:sp>
      <p:pic>
        <p:nvPicPr>
          <p:cNvPr id="59" name="Picture 58" descr="Shape&#10;&#10;Description automatically generated with low confidence">
            <a:extLst>
              <a:ext uri="{FF2B5EF4-FFF2-40B4-BE49-F238E27FC236}">
                <a16:creationId xmlns:a16="http://schemas.microsoft.com/office/drawing/2014/main" id="{C47DD672-2095-B64D-BCF4-68F8ED4FD2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13" y="5425590"/>
            <a:ext cx="557954" cy="55795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CE188DE-E68B-C946-927C-3112359784A0}"/>
              </a:ext>
            </a:extLst>
          </p:cNvPr>
          <p:cNvSpPr txBox="1"/>
          <p:nvPr/>
        </p:nvSpPr>
        <p:spPr>
          <a:xfrm>
            <a:off x="5259849" y="5925064"/>
            <a:ext cx="2147248" cy="931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Recruitment Ad Products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New recruitment ad products that are proven to increase average order value.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0B5F75-58B6-EA47-BFA9-22F0F71F40B5}"/>
              </a:ext>
            </a:extLst>
          </p:cNvPr>
          <p:cNvSpPr txBox="1"/>
          <p:nvPr/>
        </p:nvSpPr>
        <p:spPr>
          <a:xfrm>
            <a:off x="7596150" y="5911794"/>
            <a:ext cx="2147248" cy="931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Print Capabilities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Web Scribble print upsells help maximize  revenue and drive traffic to your job board.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9F489E-88EC-D44B-B1F1-43401BDFDCE4}"/>
              </a:ext>
            </a:extLst>
          </p:cNvPr>
          <p:cNvSpPr txBox="1"/>
          <p:nvPr/>
        </p:nvSpPr>
        <p:spPr>
          <a:xfrm>
            <a:off x="9920357" y="4243533"/>
            <a:ext cx="2147248" cy="11533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Marketing Automation Integration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Your career center integrates with most marketing automation platforms.</a:t>
            </a:r>
          </a:p>
        </p:txBody>
      </p:sp>
      <p:pic>
        <p:nvPicPr>
          <p:cNvPr id="63" name="Picture 62" descr="Shape&#10;&#10;Description automatically generated with low confidence">
            <a:extLst>
              <a:ext uri="{FF2B5EF4-FFF2-40B4-BE49-F238E27FC236}">
                <a16:creationId xmlns:a16="http://schemas.microsoft.com/office/drawing/2014/main" id="{558784B3-EAC7-4A42-9E68-CF4837183F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" y="3894967"/>
            <a:ext cx="458589" cy="45858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1009377-3A81-574F-A752-559A71162A51}"/>
              </a:ext>
            </a:extLst>
          </p:cNvPr>
          <p:cNvSpPr txBox="1"/>
          <p:nvPr/>
        </p:nvSpPr>
        <p:spPr>
          <a:xfrm>
            <a:off x="523997" y="4393693"/>
            <a:ext cx="2147250" cy="11164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Job Alerts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Members can sign up for job alert email notifications to notify them when there are job openings based on their criteria.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55E3539-2645-EB4C-9683-E2FBC5A3F2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78" y="3815977"/>
            <a:ext cx="488289" cy="48828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1BDE415-DC7D-2F48-827C-7F772A42180B}"/>
              </a:ext>
            </a:extLst>
          </p:cNvPr>
          <p:cNvSpPr txBox="1"/>
          <p:nvPr/>
        </p:nvSpPr>
        <p:spPr>
          <a:xfrm>
            <a:off x="5222178" y="4367611"/>
            <a:ext cx="2147248" cy="11164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solidFill>
                  <a:srgbClr val="377DFE"/>
                </a:solidFill>
                <a:latin typeface="Open Sans" charset="0"/>
                <a:ea typeface="Open Sans" charset="0"/>
                <a:cs typeface="Open Sans" charset="0"/>
              </a:rPr>
              <a:t>Partner Network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Leverage our powerful Partner Network technology to maximize job posting distribution, clicks and applicants.</a:t>
            </a:r>
          </a:p>
        </p:txBody>
      </p:sp>
      <p:pic>
        <p:nvPicPr>
          <p:cNvPr id="68" name="Picture 67" descr="Shape&#10;&#10;Description automatically generated with low confidence">
            <a:extLst>
              <a:ext uri="{FF2B5EF4-FFF2-40B4-BE49-F238E27FC236}">
                <a16:creationId xmlns:a16="http://schemas.microsoft.com/office/drawing/2014/main" id="{A8D4798A-E92D-704F-8A85-B6A2E031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455" y="5433028"/>
            <a:ext cx="493762" cy="493762"/>
          </a:xfrm>
          <a:prstGeom prst="rect">
            <a:avLst/>
          </a:prstGeom>
        </p:spPr>
      </p:pic>
      <p:pic>
        <p:nvPicPr>
          <p:cNvPr id="70" name="Picture 69" descr="Shape&#10;&#10;Description automatically generated with low confidence">
            <a:extLst>
              <a:ext uri="{FF2B5EF4-FFF2-40B4-BE49-F238E27FC236}">
                <a16:creationId xmlns:a16="http://schemas.microsoft.com/office/drawing/2014/main" id="{1036394D-3C3A-F04C-8BD6-6CD0EDACB9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505" y="3668705"/>
            <a:ext cx="557954" cy="5579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72059D3-C8F6-0843-B49F-3AF44041DB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48" y="3826179"/>
            <a:ext cx="458587" cy="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at a desk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B477E382-B00B-4F4A-B494-0024946332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4977"/>
          <a:stretch>
            <a:fillRect/>
          </a:stretch>
        </p:blipFill>
        <p:spPr/>
      </p:pic>
      <p:grpSp>
        <p:nvGrpSpPr>
          <p:cNvPr id="3" name="Group 2"/>
          <p:cNvGrpSpPr/>
          <p:nvPr/>
        </p:nvGrpSpPr>
        <p:grpSpPr>
          <a:xfrm>
            <a:off x="6096001" y="5621509"/>
            <a:ext cx="5076824" cy="652291"/>
            <a:chOff x="6096001" y="5621509"/>
            <a:chExt cx="5076824" cy="652291"/>
          </a:xfrm>
        </p:grpSpPr>
        <p:sp>
          <p:nvSpPr>
            <p:cNvPr id="7" name="Rectangle 6"/>
            <p:cNvSpPr/>
            <p:nvPr/>
          </p:nvSpPr>
          <p:spPr>
            <a:xfrm>
              <a:off x="6096001" y="5623560"/>
              <a:ext cx="5076824" cy="650240"/>
            </a:xfrm>
            <a:prstGeom prst="rect">
              <a:avLst/>
            </a:prstGeom>
            <a:solidFill>
              <a:srgbClr val="377DFE"/>
            </a:solidFill>
            <a:ln>
              <a:noFill/>
            </a:ln>
            <a:effectLst>
              <a:outerShdw blurRad="38100" dist="127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31520" tIns="0" rIns="0" bIns="0" rtlCol="0" anchor="ctr" anchorCtr="0">
              <a:noAutofit/>
            </a:bodyPr>
            <a:lstStyle/>
            <a:p>
              <a:pPr>
                <a:spcBef>
                  <a:spcPts val="1000"/>
                </a:spcBef>
              </a:pPr>
              <a:r>
                <a:rPr lang="en-US" sz="1500" b="1">
                  <a:solidFill>
                    <a:srgbClr val="FFFFFF"/>
                  </a:solidFill>
                </a:rPr>
                <a:t>UPDATES ARE AUTOMATICALLY APPLIED TO YOUR CAREER CENTER, IN REAL-TIME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6A412F-1D2B-4620-A8B0-AE6D0116C177}"/>
                </a:ext>
              </a:extLst>
            </p:cNvPr>
            <p:cNvCxnSpPr>
              <a:cxnSpLocks/>
            </p:cNvCxnSpPr>
            <p:nvPr/>
          </p:nvCxnSpPr>
          <p:spPr>
            <a:xfrm>
              <a:off x="11149052" y="5621509"/>
              <a:ext cx="0" cy="652291"/>
            </a:xfrm>
            <a:prstGeom prst="line">
              <a:avLst/>
            </a:prstGeom>
            <a:ln w="508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344621" y="2777382"/>
            <a:ext cx="3151344" cy="37297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>
                <a:latin typeface="Proxima Nova Rg" panose="02000506030000020004" pitchFamily="2" charset="0"/>
              </a:rPr>
              <a:t>You can expect: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36087" y="5809149"/>
            <a:ext cx="268340" cy="268028"/>
            <a:chOff x="5808663" y="733425"/>
            <a:chExt cx="4097338" cy="4092576"/>
          </a:xfrm>
          <a:solidFill>
            <a:srgbClr val="FFFFFF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808663" y="733425"/>
              <a:ext cx="4097338" cy="4092576"/>
            </a:xfrm>
            <a:custGeom>
              <a:avLst/>
              <a:gdLst>
                <a:gd name="T0" fmla="*/ 980 w 1960"/>
                <a:gd name="T1" fmla="*/ 0 h 1960"/>
                <a:gd name="T2" fmla="*/ 0 w 1960"/>
                <a:gd name="T3" fmla="*/ 980 h 1960"/>
                <a:gd name="T4" fmla="*/ 980 w 1960"/>
                <a:gd name="T5" fmla="*/ 1960 h 1960"/>
                <a:gd name="T6" fmla="*/ 1960 w 1960"/>
                <a:gd name="T7" fmla="*/ 980 h 1960"/>
                <a:gd name="T8" fmla="*/ 980 w 1960"/>
                <a:gd name="T9" fmla="*/ 0 h 1960"/>
                <a:gd name="T10" fmla="*/ 1062 w 1960"/>
                <a:gd name="T11" fmla="*/ 1792 h 1960"/>
                <a:gd name="T12" fmla="*/ 1062 w 1960"/>
                <a:gd name="T13" fmla="*/ 1749 h 1960"/>
                <a:gd name="T14" fmla="*/ 980 w 1960"/>
                <a:gd name="T15" fmla="*/ 1668 h 1960"/>
                <a:gd name="T16" fmla="*/ 899 w 1960"/>
                <a:gd name="T17" fmla="*/ 1749 h 1960"/>
                <a:gd name="T18" fmla="*/ 899 w 1960"/>
                <a:gd name="T19" fmla="*/ 1792 h 1960"/>
                <a:gd name="T20" fmla="*/ 168 w 1960"/>
                <a:gd name="T21" fmla="*/ 1062 h 1960"/>
                <a:gd name="T22" fmla="*/ 211 w 1960"/>
                <a:gd name="T23" fmla="*/ 1062 h 1960"/>
                <a:gd name="T24" fmla="*/ 293 w 1960"/>
                <a:gd name="T25" fmla="*/ 980 h 1960"/>
                <a:gd name="T26" fmla="*/ 211 w 1960"/>
                <a:gd name="T27" fmla="*/ 898 h 1960"/>
                <a:gd name="T28" fmla="*/ 168 w 1960"/>
                <a:gd name="T29" fmla="*/ 898 h 1960"/>
                <a:gd name="T30" fmla="*/ 899 w 1960"/>
                <a:gd name="T31" fmla="*/ 168 h 1960"/>
                <a:gd name="T32" fmla="*/ 899 w 1960"/>
                <a:gd name="T33" fmla="*/ 211 h 1960"/>
                <a:gd name="T34" fmla="*/ 980 w 1960"/>
                <a:gd name="T35" fmla="*/ 292 h 1960"/>
                <a:gd name="T36" fmla="*/ 1062 w 1960"/>
                <a:gd name="T37" fmla="*/ 211 h 1960"/>
                <a:gd name="T38" fmla="*/ 1062 w 1960"/>
                <a:gd name="T39" fmla="*/ 168 h 1960"/>
                <a:gd name="T40" fmla="*/ 1793 w 1960"/>
                <a:gd name="T41" fmla="*/ 898 h 1960"/>
                <a:gd name="T42" fmla="*/ 1749 w 1960"/>
                <a:gd name="T43" fmla="*/ 898 h 1960"/>
                <a:gd name="T44" fmla="*/ 1668 w 1960"/>
                <a:gd name="T45" fmla="*/ 980 h 1960"/>
                <a:gd name="T46" fmla="*/ 1749 w 1960"/>
                <a:gd name="T47" fmla="*/ 1062 h 1960"/>
                <a:gd name="T48" fmla="*/ 1793 w 1960"/>
                <a:gd name="T49" fmla="*/ 1062 h 1960"/>
                <a:gd name="T50" fmla="*/ 1062 w 1960"/>
                <a:gd name="T51" fmla="*/ 179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440" y="0"/>
                    <a:pt x="0" y="440"/>
                    <a:pt x="0" y="980"/>
                  </a:cubicBezTo>
                  <a:cubicBezTo>
                    <a:pt x="0" y="1520"/>
                    <a:pt x="440" y="1960"/>
                    <a:pt x="980" y="1960"/>
                  </a:cubicBezTo>
                  <a:cubicBezTo>
                    <a:pt x="1521" y="1960"/>
                    <a:pt x="1960" y="1520"/>
                    <a:pt x="1960" y="980"/>
                  </a:cubicBezTo>
                  <a:cubicBezTo>
                    <a:pt x="1960" y="440"/>
                    <a:pt x="1521" y="0"/>
                    <a:pt x="980" y="0"/>
                  </a:cubicBezTo>
                  <a:close/>
                  <a:moveTo>
                    <a:pt x="1062" y="1792"/>
                  </a:moveTo>
                  <a:cubicBezTo>
                    <a:pt x="1062" y="1749"/>
                    <a:pt x="1062" y="1749"/>
                    <a:pt x="1062" y="1749"/>
                  </a:cubicBezTo>
                  <a:cubicBezTo>
                    <a:pt x="1062" y="1704"/>
                    <a:pt x="1025" y="1668"/>
                    <a:pt x="980" y="1668"/>
                  </a:cubicBezTo>
                  <a:cubicBezTo>
                    <a:pt x="935" y="1668"/>
                    <a:pt x="899" y="1704"/>
                    <a:pt x="899" y="1749"/>
                  </a:cubicBezTo>
                  <a:cubicBezTo>
                    <a:pt x="899" y="1792"/>
                    <a:pt x="899" y="1792"/>
                    <a:pt x="899" y="1792"/>
                  </a:cubicBezTo>
                  <a:cubicBezTo>
                    <a:pt x="522" y="1755"/>
                    <a:pt x="197" y="1360"/>
                    <a:pt x="168" y="1062"/>
                  </a:cubicBezTo>
                  <a:cubicBezTo>
                    <a:pt x="211" y="1062"/>
                    <a:pt x="211" y="1062"/>
                    <a:pt x="211" y="1062"/>
                  </a:cubicBezTo>
                  <a:cubicBezTo>
                    <a:pt x="256" y="1062"/>
                    <a:pt x="293" y="1025"/>
                    <a:pt x="293" y="980"/>
                  </a:cubicBezTo>
                  <a:cubicBezTo>
                    <a:pt x="293" y="935"/>
                    <a:pt x="256" y="898"/>
                    <a:pt x="211" y="898"/>
                  </a:cubicBezTo>
                  <a:cubicBezTo>
                    <a:pt x="168" y="898"/>
                    <a:pt x="168" y="898"/>
                    <a:pt x="168" y="898"/>
                  </a:cubicBezTo>
                  <a:cubicBezTo>
                    <a:pt x="206" y="513"/>
                    <a:pt x="513" y="206"/>
                    <a:pt x="899" y="168"/>
                  </a:cubicBezTo>
                  <a:cubicBezTo>
                    <a:pt x="899" y="211"/>
                    <a:pt x="899" y="211"/>
                    <a:pt x="899" y="211"/>
                  </a:cubicBezTo>
                  <a:cubicBezTo>
                    <a:pt x="899" y="256"/>
                    <a:pt x="935" y="292"/>
                    <a:pt x="980" y="292"/>
                  </a:cubicBezTo>
                  <a:cubicBezTo>
                    <a:pt x="1025" y="292"/>
                    <a:pt x="1062" y="256"/>
                    <a:pt x="1062" y="211"/>
                  </a:cubicBezTo>
                  <a:cubicBezTo>
                    <a:pt x="1062" y="168"/>
                    <a:pt x="1062" y="168"/>
                    <a:pt x="1062" y="168"/>
                  </a:cubicBezTo>
                  <a:cubicBezTo>
                    <a:pt x="1447" y="206"/>
                    <a:pt x="1754" y="513"/>
                    <a:pt x="1793" y="898"/>
                  </a:cubicBezTo>
                  <a:cubicBezTo>
                    <a:pt x="1749" y="898"/>
                    <a:pt x="1749" y="898"/>
                    <a:pt x="1749" y="898"/>
                  </a:cubicBezTo>
                  <a:cubicBezTo>
                    <a:pt x="1704" y="898"/>
                    <a:pt x="1668" y="935"/>
                    <a:pt x="1668" y="980"/>
                  </a:cubicBezTo>
                  <a:cubicBezTo>
                    <a:pt x="1668" y="1025"/>
                    <a:pt x="1704" y="1062"/>
                    <a:pt x="1749" y="1062"/>
                  </a:cubicBezTo>
                  <a:cubicBezTo>
                    <a:pt x="1793" y="1062"/>
                    <a:pt x="1793" y="1062"/>
                    <a:pt x="1793" y="1062"/>
                  </a:cubicBezTo>
                  <a:cubicBezTo>
                    <a:pt x="1754" y="1447"/>
                    <a:pt x="1447" y="1754"/>
                    <a:pt x="1062" y="17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7688263" y="1512888"/>
              <a:ext cx="1108075" cy="1438275"/>
            </a:xfrm>
            <a:custGeom>
              <a:avLst/>
              <a:gdLst>
                <a:gd name="T0" fmla="*/ 449 w 530"/>
                <a:gd name="T1" fmla="*/ 525 h 689"/>
                <a:gd name="T2" fmla="*/ 163 w 530"/>
                <a:gd name="T3" fmla="*/ 525 h 689"/>
                <a:gd name="T4" fmla="*/ 163 w 530"/>
                <a:gd name="T5" fmla="*/ 81 h 689"/>
                <a:gd name="T6" fmla="*/ 81 w 530"/>
                <a:gd name="T7" fmla="*/ 0 h 689"/>
                <a:gd name="T8" fmla="*/ 0 w 530"/>
                <a:gd name="T9" fmla="*/ 81 h 689"/>
                <a:gd name="T10" fmla="*/ 0 w 530"/>
                <a:gd name="T11" fmla="*/ 607 h 689"/>
                <a:gd name="T12" fmla="*/ 81 w 530"/>
                <a:gd name="T13" fmla="*/ 689 h 689"/>
                <a:gd name="T14" fmla="*/ 449 w 530"/>
                <a:gd name="T15" fmla="*/ 689 h 689"/>
                <a:gd name="T16" fmla="*/ 530 w 530"/>
                <a:gd name="T17" fmla="*/ 607 h 689"/>
                <a:gd name="T18" fmla="*/ 449 w 530"/>
                <a:gd name="T19" fmla="*/ 52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0" h="689">
                  <a:moveTo>
                    <a:pt x="449" y="525"/>
                  </a:moveTo>
                  <a:cubicBezTo>
                    <a:pt x="163" y="525"/>
                    <a:pt x="163" y="525"/>
                    <a:pt x="163" y="525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3" y="36"/>
                    <a:pt x="126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607"/>
                    <a:pt x="0" y="607"/>
                    <a:pt x="0" y="607"/>
                  </a:cubicBezTo>
                  <a:cubicBezTo>
                    <a:pt x="0" y="652"/>
                    <a:pt x="36" y="689"/>
                    <a:pt x="81" y="689"/>
                  </a:cubicBezTo>
                  <a:cubicBezTo>
                    <a:pt x="449" y="689"/>
                    <a:pt x="449" y="689"/>
                    <a:pt x="449" y="689"/>
                  </a:cubicBezTo>
                  <a:cubicBezTo>
                    <a:pt x="494" y="689"/>
                    <a:pt x="530" y="652"/>
                    <a:pt x="530" y="607"/>
                  </a:cubicBezTo>
                  <a:cubicBezTo>
                    <a:pt x="530" y="562"/>
                    <a:pt x="494" y="525"/>
                    <a:pt x="449" y="5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A85C7AE5-D3DA-F247-96F0-10EE1AFC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650" y="432381"/>
            <a:ext cx="4867491" cy="1014160"/>
          </a:xfrm>
        </p:spPr>
        <p:txBody>
          <a:bodyPr/>
          <a:lstStyle/>
          <a:p>
            <a:r>
              <a:rPr lang="en-US"/>
              <a:t>Constantly</a:t>
            </a:r>
            <a:r>
              <a:rPr lang="en-US">
                <a:solidFill>
                  <a:srgbClr val="377DFE"/>
                </a:solidFill>
              </a:rPr>
              <a:t> </a:t>
            </a:r>
            <a:br>
              <a:rPr lang="en-US">
                <a:solidFill>
                  <a:srgbClr val="377DFE"/>
                </a:solidFill>
              </a:rPr>
            </a:br>
            <a:r>
              <a:rPr lang="en-US">
                <a:solidFill>
                  <a:srgbClr val="377DFE"/>
                </a:solidFill>
              </a:rPr>
              <a:t>Evolving 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BE9DE9-B631-0244-AF72-10C30A66A339}"/>
              </a:ext>
            </a:extLst>
          </p:cNvPr>
          <p:cNvSpPr txBox="1"/>
          <p:nvPr/>
        </p:nvSpPr>
        <p:spPr>
          <a:xfrm>
            <a:off x="1347650" y="1691327"/>
            <a:ext cx="3765072" cy="8113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>
                <a:latin typeface="Proxima Nova Rg" panose="02000506030000020004" pitchFamily="2" charset="0"/>
              </a:rPr>
              <a:t>Your association is everchanging, so it only makes sense that your tools and technology should grow with you.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FC3D1-14EF-1047-A235-0A7DCA7A35B9}"/>
              </a:ext>
            </a:extLst>
          </p:cNvPr>
          <p:cNvGrpSpPr/>
          <p:nvPr/>
        </p:nvGrpSpPr>
        <p:grpSpPr>
          <a:xfrm>
            <a:off x="1347650" y="3439096"/>
            <a:ext cx="3369286" cy="768771"/>
            <a:chOff x="3035300" y="3905104"/>
            <a:chExt cx="3369286" cy="768771"/>
          </a:xfrm>
        </p:grpSpPr>
        <p:sp>
          <p:nvSpPr>
            <p:cNvPr id="17" name="Shape 3613">
              <a:extLst>
                <a:ext uri="{FF2B5EF4-FFF2-40B4-BE49-F238E27FC236}">
                  <a16:creationId xmlns:a16="http://schemas.microsoft.com/office/drawing/2014/main" id="{7EAB1BB7-3E9D-E04C-9760-017AFDC7AA49}"/>
                </a:ext>
              </a:extLst>
            </p:cNvPr>
            <p:cNvSpPr/>
            <p:nvPr/>
          </p:nvSpPr>
          <p:spPr>
            <a:xfrm>
              <a:off x="3035300" y="3905104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377DFE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DCE172-248F-B045-8E78-B0F2A73F95E7}"/>
                </a:ext>
              </a:extLst>
            </p:cNvPr>
            <p:cNvSpPr txBox="1"/>
            <p:nvPr/>
          </p:nvSpPr>
          <p:spPr>
            <a:xfrm>
              <a:off x="3500357" y="3910204"/>
              <a:ext cx="2904229" cy="763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>
                  <a:solidFill>
                    <a:srgbClr val="377DFE"/>
                  </a:solidFill>
                  <a:latin typeface="Proxima Nova Rg" panose="02000506030000020004" pitchFamily="2" charset="0"/>
                  <a:ea typeface="Titillium" charset="0"/>
                  <a:cs typeface="Titillium" charset="0"/>
                </a:rPr>
                <a:t>Communications about product updates and when they will be rolled out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1A4B0D-19C4-7744-8EBD-7E97C355F344}"/>
              </a:ext>
            </a:extLst>
          </p:cNvPr>
          <p:cNvGrpSpPr/>
          <p:nvPr/>
        </p:nvGrpSpPr>
        <p:grpSpPr>
          <a:xfrm>
            <a:off x="1344623" y="4358461"/>
            <a:ext cx="3765072" cy="280580"/>
            <a:chOff x="3035299" y="4034560"/>
            <a:chExt cx="3372313" cy="280580"/>
          </a:xfrm>
        </p:grpSpPr>
        <p:sp>
          <p:nvSpPr>
            <p:cNvPr id="20" name="Shape 3613">
              <a:extLst>
                <a:ext uri="{FF2B5EF4-FFF2-40B4-BE49-F238E27FC236}">
                  <a16:creationId xmlns:a16="http://schemas.microsoft.com/office/drawing/2014/main" id="{A744C78E-10D5-8C4B-A08D-175EEF2C2FEA}"/>
                </a:ext>
              </a:extLst>
            </p:cNvPr>
            <p:cNvSpPr/>
            <p:nvPr/>
          </p:nvSpPr>
          <p:spPr>
            <a:xfrm>
              <a:off x="3035299" y="4034560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377DFE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BB955A-8B49-484F-AEC9-E5AD4387E50B}"/>
                </a:ext>
              </a:extLst>
            </p:cNvPr>
            <p:cNvSpPr txBox="1"/>
            <p:nvPr/>
          </p:nvSpPr>
          <p:spPr>
            <a:xfrm>
              <a:off x="3503383" y="4051547"/>
              <a:ext cx="2904229" cy="2466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>
                  <a:solidFill>
                    <a:srgbClr val="377DFE"/>
                  </a:solidFill>
                  <a:latin typeface="Proxima Nova Rg" panose="02000506030000020004" pitchFamily="2" charset="0"/>
                  <a:ea typeface="Titillium" charset="0"/>
                  <a:cs typeface="Titillium" charset="0"/>
                </a:rPr>
                <a:t>Quarterly Product Update emails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C07600-77D4-294C-A383-EF2BBD15E6A5}"/>
              </a:ext>
            </a:extLst>
          </p:cNvPr>
          <p:cNvGrpSpPr/>
          <p:nvPr/>
        </p:nvGrpSpPr>
        <p:grpSpPr>
          <a:xfrm>
            <a:off x="1344621" y="4836748"/>
            <a:ext cx="3372315" cy="505138"/>
            <a:chOff x="3035300" y="3822951"/>
            <a:chExt cx="3372315" cy="505138"/>
          </a:xfrm>
        </p:grpSpPr>
        <p:sp>
          <p:nvSpPr>
            <p:cNvPr id="24" name="Shape 3613">
              <a:extLst>
                <a:ext uri="{FF2B5EF4-FFF2-40B4-BE49-F238E27FC236}">
                  <a16:creationId xmlns:a16="http://schemas.microsoft.com/office/drawing/2014/main" id="{CCCC397F-9CD1-3644-BEE7-75AD1CA69258}"/>
                </a:ext>
              </a:extLst>
            </p:cNvPr>
            <p:cNvSpPr/>
            <p:nvPr/>
          </p:nvSpPr>
          <p:spPr>
            <a:xfrm>
              <a:off x="3035300" y="3905104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377DFE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2FC8AE-2DBF-C842-81FB-A8C0831E551F}"/>
                </a:ext>
              </a:extLst>
            </p:cNvPr>
            <p:cNvSpPr txBox="1"/>
            <p:nvPr/>
          </p:nvSpPr>
          <p:spPr>
            <a:xfrm>
              <a:off x="3503386" y="3822951"/>
              <a:ext cx="2904229" cy="5051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>
                  <a:solidFill>
                    <a:srgbClr val="377DFE"/>
                  </a:solidFill>
                  <a:latin typeface="Proxima Nova Rg" panose="02000506030000020004" pitchFamily="2" charset="0"/>
                  <a:ea typeface="Titillium" charset="0"/>
                  <a:cs typeface="Titillium" charset="0"/>
                </a:rPr>
                <a:t>Constant improvements that enhance overall user experience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0412B2-1BDF-5148-96FB-8AFE11671FF4}"/>
              </a:ext>
            </a:extLst>
          </p:cNvPr>
          <p:cNvGrpSpPr/>
          <p:nvPr/>
        </p:nvGrpSpPr>
        <p:grpSpPr>
          <a:xfrm>
            <a:off x="1350362" y="5556580"/>
            <a:ext cx="3366574" cy="763671"/>
            <a:chOff x="1324933" y="5021831"/>
            <a:chExt cx="3366574" cy="763671"/>
          </a:xfrm>
        </p:grpSpPr>
        <p:sp>
          <p:nvSpPr>
            <p:cNvPr id="27" name="Shape 3613">
              <a:extLst>
                <a:ext uri="{FF2B5EF4-FFF2-40B4-BE49-F238E27FC236}">
                  <a16:creationId xmlns:a16="http://schemas.microsoft.com/office/drawing/2014/main" id="{6BD00D2F-578C-AD45-A68C-36D00779C990}"/>
                </a:ext>
              </a:extLst>
            </p:cNvPr>
            <p:cNvSpPr/>
            <p:nvPr/>
          </p:nvSpPr>
          <p:spPr>
            <a:xfrm>
              <a:off x="1324933" y="5056871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377DFE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0EFFCD-EAF2-DF4E-84FE-7D575B5B6D6A}"/>
                </a:ext>
              </a:extLst>
            </p:cNvPr>
            <p:cNvSpPr txBox="1"/>
            <p:nvPr/>
          </p:nvSpPr>
          <p:spPr>
            <a:xfrm>
              <a:off x="1787278" y="5021831"/>
              <a:ext cx="2904229" cy="763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>
                  <a:solidFill>
                    <a:srgbClr val="377DFE"/>
                  </a:solidFill>
                  <a:latin typeface="Proxima Nova Rg" panose="02000506030000020004" pitchFamily="2" charset="0"/>
                  <a:ea typeface="Titillium" charset="0"/>
                  <a:cs typeface="Titillium" charset="0"/>
                </a:rPr>
                <a:t>Updates and improvements that leverage the newest technology possible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5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6C15581-E3A3-A94B-93AA-4498642444AF}"/>
              </a:ext>
            </a:extLst>
          </p:cNvPr>
          <p:cNvSpPr txBox="1"/>
          <p:nvPr/>
        </p:nvSpPr>
        <p:spPr>
          <a:xfrm>
            <a:off x="1311453" y="1426769"/>
            <a:ext cx="3709121" cy="89562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400">
                <a:solidFill>
                  <a:schemeClr val="tx1">
                    <a:alpha val="70000"/>
                  </a:schemeClr>
                </a:solidFill>
                <a:latin typeface="Proxima Nova Rg" panose="02000506030000020004" pitchFamily="2" charset="0"/>
              </a:rPr>
              <a:t>Generate non-dues revenue with the full support of our dedicated sales and marketing teams.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4426E05-9A17-1949-99CA-1A43825BC715}"/>
              </a:ext>
            </a:extLst>
          </p:cNvPr>
          <p:cNvGrpSpPr/>
          <p:nvPr/>
        </p:nvGrpSpPr>
        <p:grpSpPr>
          <a:xfrm>
            <a:off x="1295141" y="2856658"/>
            <a:ext cx="3372314" cy="763671"/>
            <a:chOff x="3035299" y="3961073"/>
            <a:chExt cx="3372314" cy="763671"/>
          </a:xfrm>
        </p:grpSpPr>
        <p:sp>
          <p:nvSpPr>
            <p:cNvPr id="33" name="Shape 3613">
              <a:extLst>
                <a:ext uri="{FF2B5EF4-FFF2-40B4-BE49-F238E27FC236}">
                  <a16:creationId xmlns:a16="http://schemas.microsoft.com/office/drawing/2014/main" id="{85BF574B-345F-0942-A967-BE165ADB5B77}"/>
                </a:ext>
              </a:extLst>
            </p:cNvPr>
            <p:cNvSpPr/>
            <p:nvPr/>
          </p:nvSpPr>
          <p:spPr>
            <a:xfrm>
              <a:off x="3035299" y="4034560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377DFE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D0D47C-4D67-FF49-A92F-9ED3E60F835D}"/>
                </a:ext>
              </a:extLst>
            </p:cNvPr>
            <p:cNvSpPr txBox="1"/>
            <p:nvPr/>
          </p:nvSpPr>
          <p:spPr>
            <a:xfrm>
              <a:off x="3503384" y="3961073"/>
              <a:ext cx="2904229" cy="763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>
                  <a:solidFill>
                    <a:srgbClr val="377DFE"/>
                  </a:solidFill>
                  <a:latin typeface="Proxima Nova Rg" panose="02000506030000020004" pitchFamily="2" charset="0"/>
                  <a:ea typeface="Titillium" charset="0"/>
                  <a:cs typeface="Titillium" charset="0"/>
                </a:rPr>
                <a:t>Phone sales to generate new business and upsell/upgrade existing purchases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F2AB29-437A-BF48-86E1-B6E133516492}"/>
              </a:ext>
            </a:extLst>
          </p:cNvPr>
          <p:cNvGrpSpPr/>
          <p:nvPr/>
        </p:nvGrpSpPr>
        <p:grpSpPr>
          <a:xfrm>
            <a:off x="1295140" y="3743055"/>
            <a:ext cx="3725434" cy="1576581"/>
            <a:chOff x="3035300" y="3905104"/>
            <a:chExt cx="3725434" cy="1576581"/>
          </a:xfrm>
        </p:grpSpPr>
        <p:sp>
          <p:nvSpPr>
            <p:cNvPr id="36" name="Shape 3613">
              <a:extLst>
                <a:ext uri="{FF2B5EF4-FFF2-40B4-BE49-F238E27FC236}">
                  <a16:creationId xmlns:a16="http://schemas.microsoft.com/office/drawing/2014/main" id="{A849BE3B-0223-6945-B31A-CEEBAD79EC8A}"/>
                </a:ext>
              </a:extLst>
            </p:cNvPr>
            <p:cNvSpPr/>
            <p:nvPr/>
          </p:nvSpPr>
          <p:spPr>
            <a:xfrm>
              <a:off x="3035300" y="3905104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377DFE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30ACBE-1175-2F43-8FDF-C4D49489A3D9}"/>
                </a:ext>
              </a:extLst>
            </p:cNvPr>
            <p:cNvSpPr txBox="1"/>
            <p:nvPr/>
          </p:nvSpPr>
          <p:spPr>
            <a:xfrm>
              <a:off x="3503386" y="3942417"/>
              <a:ext cx="3257348" cy="15392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>
                  <a:solidFill>
                    <a:srgbClr val="377DFE"/>
                  </a:solidFill>
                  <a:latin typeface="Proxima Nova Rg" panose="02000506030000020004" pitchFamily="2" charset="0"/>
                  <a:ea typeface="Titillium" charset="0"/>
                  <a:cs typeface="Titillium" charset="0"/>
                </a:rPr>
                <a:t>We leverage our deep relationships with employers, staffing companies, and recruitment advertising agencies to instantly highlight your association career center and members</a:t>
              </a:r>
            </a:p>
          </p:txBody>
        </p:sp>
      </p:grpSp>
      <p:sp>
        <p:nvSpPr>
          <p:cNvPr id="24" name="Title 2">
            <a:extLst>
              <a:ext uri="{FF2B5EF4-FFF2-40B4-BE49-F238E27FC236}">
                <a16:creationId xmlns:a16="http://schemas.microsoft.com/office/drawing/2014/main" id="{CBC1F398-3CBB-824B-A273-E8A1081A5D08}"/>
              </a:ext>
            </a:extLst>
          </p:cNvPr>
          <p:cNvSpPr txBox="1">
            <a:spLocks/>
          </p:cNvSpPr>
          <p:nvPr/>
        </p:nvSpPr>
        <p:spPr>
          <a:xfrm>
            <a:off x="1311453" y="259635"/>
            <a:ext cx="4272570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Proxima Nova Rg" panose="02000506030000020004" pitchFamily="2" charset="0"/>
                <a:ea typeface="Proxima Nova Rg" panose="02000506030000020004" pitchFamily="2" charset="0"/>
                <a:cs typeface="Proxima Nova Rg" panose="02000506030000020004" pitchFamily="2" charset="0"/>
              </a:defRPr>
            </a:lvl1pPr>
          </a:lstStyle>
          <a:p>
            <a:r>
              <a:rPr lang="en-US"/>
              <a:t>Opportunity for </a:t>
            </a:r>
          </a:p>
          <a:p>
            <a:r>
              <a:rPr lang="en-US">
                <a:solidFill>
                  <a:srgbClr val="377DFE"/>
                </a:solidFill>
              </a:rPr>
              <a:t>Revenue Growth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C28A16-CEE3-1948-920C-025FFCA5A389}"/>
              </a:ext>
            </a:extLst>
          </p:cNvPr>
          <p:cNvGrpSpPr/>
          <p:nvPr/>
        </p:nvGrpSpPr>
        <p:grpSpPr>
          <a:xfrm>
            <a:off x="1295140" y="5431231"/>
            <a:ext cx="3372315" cy="800984"/>
            <a:chOff x="3035300" y="3905104"/>
            <a:chExt cx="3372315" cy="800984"/>
          </a:xfrm>
        </p:grpSpPr>
        <p:sp>
          <p:nvSpPr>
            <p:cNvPr id="26" name="Shape 3613">
              <a:extLst>
                <a:ext uri="{FF2B5EF4-FFF2-40B4-BE49-F238E27FC236}">
                  <a16:creationId xmlns:a16="http://schemas.microsoft.com/office/drawing/2014/main" id="{A13A8CE8-C9F0-1545-B8AF-6889E8C861B0}"/>
                </a:ext>
              </a:extLst>
            </p:cNvPr>
            <p:cNvSpPr/>
            <p:nvPr/>
          </p:nvSpPr>
          <p:spPr>
            <a:xfrm>
              <a:off x="3035300" y="3905104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377DFE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8EBC8D-E974-3747-B2BA-E626F319ABDD}"/>
                </a:ext>
              </a:extLst>
            </p:cNvPr>
            <p:cNvSpPr txBox="1"/>
            <p:nvPr/>
          </p:nvSpPr>
          <p:spPr>
            <a:xfrm>
              <a:off x="3503386" y="3942417"/>
              <a:ext cx="2904229" cy="763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>
                  <a:solidFill>
                    <a:srgbClr val="377DFE"/>
                  </a:solidFill>
                  <a:latin typeface="Proxima Nova Rg" panose="02000506030000020004" pitchFamily="2" charset="0"/>
                  <a:ea typeface="Titillium" charset="0"/>
                  <a:cs typeface="Titillium" charset="0"/>
                </a:rPr>
                <a:t>We act as an extension of your association to help you hit your annual sales and marketing goals</a:t>
              </a:r>
            </a:p>
          </p:txBody>
        </p:sp>
      </p:grp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70B4C5ED-E7DF-4345-A298-97BA6BD1C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r="20440"/>
          <a:stretch>
            <a:fillRect/>
          </a:stretch>
        </p:blipFill>
        <p:spPr>
          <a:xfrm>
            <a:off x="5139988" y="3490991"/>
            <a:ext cx="3043596" cy="3367009"/>
          </a:xfrm>
          <a:prstGeom prst="rect">
            <a:avLst/>
          </a:prstGeom>
        </p:spPr>
      </p:pic>
      <p:pic>
        <p:nvPicPr>
          <p:cNvPr id="15" name="Picture Placeholder 9" descr="A person wearing a headset&#10;&#10;Description automatically generated with medium confidence">
            <a:extLst>
              <a:ext uri="{FF2B5EF4-FFF2-40B4-BE49-F238E27FC236}">
                <a16:creationId xmlns:a16="http://schemas.microsoft.com/office/drawing/2014/main" id="{CF7044DE-E49E-A74F-AAFB-0BBCEA67F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8" r="1448"/>
          <a:stretch/>
        </p:blipFill>
        <p:spPr>
          <a:xfrm>
            <a:off x="7907622" y="0"/>
            <a:ext cx="3043596" cy="40227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22092F-5C8B-2D4A-AC80-2F1B62C5010A}"/>
              </a:ext>
            </a:extLst>
          </p:cNvPr>
          <p:cNvSpPr/>
          <p:nvPr/>
        </p:nvSpPr>
        <p:spPr>
          <a:xfrm>
            <a:off x="7616638" y="2054307"/>
            <a:ext cx="1025180" cy="2281970"/>
          </a:xfrm>
          <a:prstGeom prst="rect">
            <a:avLst/>
          </a:prstGeom>
          <a:solidFill>
            <a:srgbClr val="377DFE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3200" b="1">
              <a:latin typeface="Open Sans" charset="0"/>
              <a:ea typeface="Open Sans" charset="0"/>
              <a:cs typeface="Open Sans" charset="0"/>
            </a:endParaRPr>
          </a:p>
          <a:p>
            <a:pPr algn="r"/>
            <a:endParaRPr lang="en-US" sz="3200" b="1">
              <a:latin typeface="Open Sans" charset="0"/>
              <a:ea typeface="Open Sans" charset="0"/>
              <a:cs typeface="Open Sans" charset="0"/>
            </a:endParaRPr>
          </a:p>
          <a:p>
            <a:pPr algn="r"/>
            <a:endParaRPr lang="en-US" sz="3200" b="1">
              <a:latin typeface="Open Sans" charset="0"/>
              <a:ea typeface="Open Sans" charset="0"/>
              <a:cs typeface="Open Sans" charset="0"/>
            </a:endParaRPr>
          </a:p>
          <a:p>
            <a:pPr algn="r"/>
            <a:endParaRPr lang="en-US" sz="3200" b="1">
              <a:latin typeface="Open Sans" charset="0"/>
              <a:ea typeface="Open Sans" charset="0"/>
              <a:cs typeface="Open Sans" charset="0"/>
            </a:endParaRPr>
          </a:p>
          <a:p>
            <a:pPr algn="r"/>
            <a:r>
              <a:rPr lang="en-US" sz="3200">
                <a:latin typeface="Open Sans" charset="0"/>
                <a:ea typeface="Open Sans" charset="0"/>
                <a:cs typeface="Open Sans" charset="0"/>
              </a:rPr>
              <a:t>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DE152-54DA-F946-9FED-1FFC0E905747}"/>
              </a:ext>
            </a:extLst>
          </p:cNvPr>
          <p:cNvSpPr txBox="1"/>
          <p:nvPr/>
        </p:nvSpPr>
        <p:spPr>
          <a:xfrm>
            <a:off x="8641818" y="4805514"/>
            <a:ext cx="3345395" cy="14907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b="1">
                <a:solidFill>
                  <a:srgbClr val="377DFE"/>
                </a:solidFill>
                <a:latin typeface="Proxima Nova Rg" panose="02000506030000020004" pitchFamily="2" charset="0"/>
              </a:rPr>
              <a:t>90% </a:t>
            </a:r>
            <a:r>
              <a:rPr lang="en-US" b="1">
                <a:latin typeface="Proxima Nova Rg" panose="02000506030000020004" pitchFamily="2" charset="0"/>
              </a:rPr>
              <a:t>of our customers see an increase in non-dues revenue when leveraging our sales and marketing teams</a:t>
            </a:r>
          </a:p>
        </p:txBody>
      </p:sp>
    </p:spTree>
    <p:extLst>
      <p:ext uri="{BB962C8B-B14F-4D97-AF65-F5344CB8AC3E}">
        <p14:creationId xmlns:p14="http://schemas.microsoft.com/office/powerpoint/2010/main" val="10837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62F8-212B-3943-9E1F-4630A3487C72}"/>
              </a:ext>
            </a:extLst>
          </p:cNvPr>
          <p:cNvSpPr txBox="1">
            <a:spLocks/>
          </p:cNvSpPr>
          <p:nvPr/>
        </p:nvSpPr>
        <p:spPr>
          <a:xfrm>
            <a:off x="509990" y="359838"/>
            <a:ext cx="4519210" cy="1715816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Proxima Nova Rg" panose="02000506030000020004" pitchFamily="2" charset="0"/>
                <a:ea typeface="Proxima Nova Rg" panose="02000506030000020004" pitchFamily="2" charset="0"/>
                <a:cs typeface="Proxima Nova Rg" panose="02000506030000020004" pitchFamily="2" charset="0"/>
              </a:defRPr>
            </a:lvl1pPr>
          </a:lstStyle>
          <a:p>
            <a:r>
              <a:rPr lang="en-US"/>
              <a:t>National Council for Mental Wellbeing</a:t>
            </a:r>
            <a:br>
              <a:rPr lang="en-US"/>
            </a:br>
            <a:r>
              <a:rPr lang="en-US">
                <a:solidFill>
                  <a:srgbClr val="377DFE"/>
                </a:solidFill>
              </a:rPr>
              <a:t>First-Year Results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796AB-1690-7E4D-89DB-F12A968D2578}"/>
              </a:ext>
            </a:extLst>
          </p:cNvPr>
          <p:cNvSpPr txBox="1"/>
          <p:nvPr/>
        </p:nvSpPr>
        <p:spPr>
          <a:xfrm>
            <a:off x="917965" y="2312353"/>
            <a:ext cx="1284171" cy="1214234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3600" b="1">
                <a:solidFill>
                  <a:srgbClr val="377DFE"/>
                </a:solidFill>
                <a:latin typeface="Proxima Nova Rg" panose="02000506030000020004" pitchFamily="2" charset="0"/>
              </a:rPr>
              <a:t>147%</a:t>
            </a:r>
            <a:endParaRPr lang="en-US" sz="3600">
              <a:solidFill>
                <a:srgbClr val="377DFE"/>
              </a:solidFill>
            </a:endParaRP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endParaRPr lang="en-US" sz="16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0D974-629C-2E4F-9A91-72CAF808009C}"/>
              </a:ext>
            </a:extLst>
          </p:cNvPr>
          <p:cNvSpPr txBox="1"/>
          <p:nvPr/>
        </p:nvSpPr>
        <p:spPr>
          <a:xfrm>
            <a:off x="1087097" y="3728725"/>
            <a:ext cx="1099826" cy="1214234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3600" b="1">
                <a:solidFill>
                  <a:srgbClr val="377DFE"/>
                </a:solidFill>
                <a:latin typeface="Proxima Nova Rg" panose="02000506030000020004" pitchFamily="2" charset="0"/>
              </a:rPr>
              <a:t>75%</a:t>
            </a:r>
            <a:endParaRPr lang="en-US" sz="3600">
              <a:solidFill>
                <a:srgbClr val="377DFE"/>
              </a:solidFill>
            </a:endParaRP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endParaRPr lang="en-US" sz="1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ABF20-4FB9-1E42-BA3A-4CC26C272C7A}"/>
              </a:ext>
            </a:extLst>
          </p:cNvPr>
          <p:cNvSpPr txBox="1"/>
          <p:nvPr/>
        </p:nvSpPr>
        <p:spPr>
          <a:xfrm>
            <a:off x="1061449" y="5145097"/>
            <a:ext cx="1125474" cy="1214234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3600" b="1">
                <a:solidFill>
                  <a:srgbClr val="377DFE"/>
                </a:solidFill>
                <a:latin typeface="Proxima Nova Rg" panose="02000506030000020004" pitchFamily="2" charset="0"/>
              </a:rPr>
              <a:t>62%</a:t>
            </a:r>
            <a:endParaRPr lang="en-US" sz="3600">
              <a:solidFill>
                <a:srgbClr val="377DFE"/>
              </a:solidFill>
            </a:endParaRP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endParaRPr lang="en-US" sz="1600" b="1"/>
          </a:p>
        </p:txBody>
      </p:sp>
      <p:cxnSp>
        <p:nvCxnSpPr>
          <p:cNvPr id="7" name="Google Shape;907;p28">
            <a:extLst>
              <a:ext uri="{FF2B5EF4-FFF2-40B4-BE49-F238E27FC236}">
                <a16:creationId xmlns:a16="http://schemas.microsoft.com/office/drawing/2014/main" id="{AF87CA10-AE03-BA48-B14C-4B9842AE0FF9}"/>
              </a:ext>
            </a:extLst>
          </p:cNvPr>
          <p:cNvCxnSpPr/>
          <p:nvPr/>
        </p:nvCxnSpPr>
        <p:spPr>
          <a:xfrm>
            <a:off x="2199948" y="2443440"/>
            <a:ext cx="0" cy="655472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907;p28">
            <a:extLst>
              <a:ext uri="{FF2B5EF4-FFF2-40B4-BE49-F238E27FC236}">
                <a16:creationId xmlns:a16="http://schemas.microsoft.com/office/drawing/2014/main" id="{F22E42E3-6AA1-AF43-ADCB-4F8E0F752CBB}"/>
              </a:ext>
            </a:extLst>
          </p:cNvPr>
          <p:cNvCxnSpPr/>
          <p:nvPr/>
        </p:nvCxnSpPr>
        <p:spPr>
          <a:xfrm>
            <a:off x="2199947" y="3737400"/>
            <a:ext cx="0" cy="655472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907;p28">
            <a:extLst>
              <a:ext uri="{FF2B5EF4-FFF2-40B4-BE49-F238E27FC236}">
                <a16:creationId xmlns:a16="http://schemas.microsoft.com/office/drawing/2014/main" id="{E6AB03A3-936F-154E-932E-B87AC88C6CA6}"/>
              </a:ext>
            </a:extLst>
          </p:cNvPr>
          <p:cNvCxnSpPr/>
          <p:nvPr/>
        </p:nvCxnSpPr>
        <p:spPr>
          <a:xfrm>
            <a:off x="2199947" y="5145098"/>
            <a:ext cx="0" cy="655472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001CC9-39C8-D948-AE06-1F4DBEC98894}"/>
              </a:ext>
            </a:extLst>
          </p:cNvPr>
          <p:cNvSpPr txBox="1"/>
          <p:nvPr/>
        </p:nvSpPr>
        <p:spPr>
          <a:xfrm>
            <a:off x="2446581" y="2428234"/>
            <a:ext cx="2377218" cy="685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/>
              <a:t>Increase in applicants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AFEA35-0A33-564C-98EB-7BEC1AF696E3}"/>
              </a:ext>
            </a:extLst>
          </p:cNvPr>
          <p:cNvSpPr txBox="1"/>
          <p:nvPr/>
        </p:nvSpPr>
        <p:spPr>
          <a:xfrm>
            <a:off x="2446581" y="3706988"/>
            <a:ext cx="2130582" cy="685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/>
              <a:t>Increased platform usage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7E76B-3A63-204F-8BA7-614CDCAF0C5D}"/>
              </a:ext>
            </a:extLst>
          </p:cNvPr>
          <p:cNvSpPr txBox="1"/>
          <p:nvPr/>
        </p:nvSpPr>
        <p:spPr>
          <a:xfrm>
            <a:off x="2446581" y="5145098"/>
            <a:ext cx="2130571" cy="685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/>
              <a:t>Increase in non-dues revenue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45E42-3A71-3B4D-A726-E92694EBF3B9}"/>
              </a:ext>
            </a:extLst>
          </p:cNvPr>
          <p:cNvSpPr/>
          <p:nvPr/>
        </p:nvSpPr>
        <p:spPr>
          <a:xfrm>
            <a:off x="5348766" y="2443440"/>
            <a:ext cx="6096000" cy="22306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b="1">
                <a:latin typeface="Proxima Nova Rg" panose="02000506030000020004" pitchFamily="2" charset="0"/>
              </a:rPr>
              <a:t>“Web Scribble is more than just a provider of our services for our organization – they’re a </a:t>
            </a:r>
            <a:r>
              <a:rPr lang="en-US" b="1">
                <a:solidFill>
                  <a:srgbClr val="377DFE"/>
                </a:solidFill>
                <a:latin typeface="Proxima Nova Rg" panose="02000506030000020004" pitchFamily="2" charset="0"/>
              </a:rPr>
              <a:t>valued partner</a:t>
            </a:r>
            <a:r>
              <a:rPr lang="en-US" b="1">
                <a:latin typeface="Proxima Nova Rg" panose="02000506030000020004" pitchFamily="2" charset="0"/>
              </a:rPr>
              <a:t>. A catalyst for increased awareness of – and </a:t>
            </a:r>
            <a:r>
              <a:rPr lang="en-US" b="1">
                <a:solidFill>
                  <a:srgbClr val="377DFE"/>
                </a:solidFill>
                <a:latin typeface="Proxima Nova Rg" panose="02000506030000020004" pitchFamily="2" charset="0"/>
              </a:rPr>
              <a:t>engagement</a:t>
            </a:r>
            <a:r>
              <a:rPr lang="en-US" b="1">
                <a:latin typeface="Proxima Nova Rg" panose="02000506030000020004" pitchFamily="2" charset="0"/>
              </a:rPr>
              <a:t> with – our online career portal. Their customer service is matched only by their </a:t>
            </a:r>
            <a:r>
              <a:rPr lang="en-US" b="1">
                <a:solidFill>
                  <a:srgbClr val="377DFE"/>
                </a:solidFill>
                <a:latin typeface="Proxima Nova Rg" panose="02000506030000020004" pitchFamily="2" charset="0"/>
              </a:rPr>
              <a:t>commitment to meet and exceed our goals</a:t>
            </a:r>
            <a:r>
              <a:rPr lang="en-US" b="1">
                <a:latin typeface="Proxima Nova Rg" panose="02000506030000020004" pitchFamily="2" charset="0"/>
              </a:rPr>
              <a:t>.”</a:t>
            </a:r>
            <a:endParaRPr lang="en-US" b="1">
              <a:solidFill>
                <a:schemeClr val="tx1">
                  <a:alpha val="70000"/>
                </a:schemeClr>
              </a:solidFill>
              <a:latin typeface="Proxima Nova Rg" panose="0200050603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AD0D7-47C7-AE44-8929-3D17B2BC1973}"/>
              </a:ext>
            </a:extLst>
          </p:cNvPr>
          <p:cNvSpPr/>
          <p:nvPr/>
        </p:nvSpPr>
        <p:spPr>
          <a:xfrm>
            <a:off x="8395618" y="5266937"/>
            <a:ext cx="3049148" cy="564045"/>
          </a:xfrm>
          <a:prstGeom prst="rect">
            <a:avLst/>
          </a:prstGeom>
          <a:solidFill>
            <a:srgbClr val="377DFE"/>
          </a:soli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r>
              <a:rPr lang="en-US" sz="1400" b="1">
                <a:solidFill>
                  <a:srgbClr val="FFFFFF"/>
                </a:solidFill>
                <a:latin typeface="Proxima Nova Rg" panose="02000506030000020004" pitchFamily="2" charset="0"/>
              </a:rPr>
              <a:t>Nicholas Addison Thomas</a:t>
            </a: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rgbClr val="FFFFFF">
                    <a:alpha val="70000"/>
                  </a:srgbClr>
                </a:solidFill>
                <a:latin typeface="Proxima Nova Rg" panose="02000506030000020004" pitchFamily="2" charset="0"/>
              </a:rPr>
              <a:t>Director, Content Marketing </a:t>
            </a:r>
          </a:p>
        </p:txBody>
      </p:sp>
      <p:pic>
        <p:nvPicPr>
          <p:cNvPr id="15" name="Picture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C63E42-F6EA-9847-A32A-9DE8B2F48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1" t="-3242" r="-2535" b="-1344"/>
          <a:stretch/>
        </p:blipFill>
        <p:spPr>
          <a:xfrm>
            <a:off x="9128396" y="706424"/>
            <a:ext cx="2316370" cy="10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4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62F8-212B-3943-9E1F-4630A3487C72}"/>
              </a:ext>
            </a:extLst>
          </p:cNvPr>
          <p:cNvSpPr txBox="1">
            <a:spLocks/>
          </p:cNvSpPr>
          <p:nvPr/>
        </p:nvSpPr>
        <p:spPr>
          <a:xfrm>
            <a:off x="509989" y="359838"/>
            <a:ext cx="5235201" cy="1715816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Proxima Nova Rg" panose="02000506030000020004" pitchFamily="2" charset="0"/>
                <a:ea typeface="Proxima Nova Rg" panose="02000506030000020004" pitchFamily="2" charset="0"/>
                <a:cs typeface="Proxima Nova Rg" panose="02000506030000020004" pitchFamily="2" charset="0"/>
              </a:defRPr>
            </a:lvl1pPr>
          </a:lstStyle>
          <a:p>
            <a:r>
              <a:rPr lang="en-US"/>
              <a:t>Americans for the Arts</a:t>
            </a:r>
            <a:br>
              <a:rPr lang="en-US"/>
            </a:br>
            <a:r>
              <a:rPr lang="en-US">
                <a:solidFill>
                  <a:srgbClr val="377DFE"/>
                </a:solidFill>
              </a:rPr>
              <a:t>First-Year Results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796AB-1690-7E4D-89DB-F12A968D2578}"/>
              </a:ext>
            </a:extLst>
          </p:cNvPr>
          <p:cNvSpPr txBox="1"/>
          <p:nvPr/>
        </p:nvSpPr>
        <p:spPr>
          <a:xfrm>
            <a:off x="1095898" y="2312353"/>
            <a:ext cx="1106238" cy="1214234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3600" b="1">
                <a:solidFill>
                  <a:srgbClr val="377DFE"/>
                </a:solidFill>
                <a:latin typeface="Proxima Nova Rg" panose="02000506030000020004" pitchFamily="2" charset="0"/>
              </a:rPr>
              <a:t>70%</a:t>
            </a:r>
            <a:endParaRPr lang="en-US" sz="3600">
              <a:solidFill>
                <a:srgbClr val="377DFE"/>
              </a:solidFill>
            </a:endParaRP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endParaRPr lang="en-US" sz="16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0D974-629C-2E4F-9A91-72CAF808009C}"/>
              </a:ext>
            </a:extLst>
          </p:cNvPr>
          <p:cNvSpPr txBox="1"/>
          <p:nvPr/>
        </p:nvSpPr>
        <p:spPr>
          <a:xfrm>
            <a:off x="1067861" y="3728725"/>
            <a:ext cx="1119062" cy="1214234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3600" b="1">
                <a:solidFill>
                  <a:srgbClr val="377DFE"/>
                </a:solidFill>
                <a:latin typeface="Proxima Nova Rg" panose="02000506030000020004" pitchFamily="2" charset="0"/>
              </a:rPr>
              <a:t>39%</a:t>
            </a:r>
            <a:endParaRPr lang="en-US" sz="3600">
              <a:solidFill>
                <a:srgbClr val="377DFE"/>
              </a:solidFill>
            </a:endParaRP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endParaRPr lang="en-US" sz="1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ABF20-4FB9-1E42-BA3A-4CC26C272C7A}"/>
              </a:ext>
            </a:extLst>
          </p:cNvPr>
          <p:cNvSpPr txBox="1"/>
          <p:nvPr/>
        </p:nvSpPr>
        <p:spPr>
          <a:xfrm>
            <a:off x="1051831" y="5145097"/>
            <a:ext cx="1135092" cy="1214234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3600" b="1">
                <a:solidFill>
                  <a:srgbClr val="377DFE"/>
                </a:solidFill>
                <a:latin typeface="Proxima Nova Rg" panose="02000506030000020004" pitchFamily="2" charset="0"/>
              </a:rPr>
              <a:t>50%</a:t>
            </a:r>
            <a:endParaRPr lang="en-US" sz="3600">
              <a:solidFill>
                <a:srgbClr val="377DFE"/>
              </a:solidFill>
            </a:endParaRP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endParaRPr lang="en-US" sz="1600" b="1"/>
          </a:p>
        </p:txBody>
      </p:sp>
      <p:cxnSp>
        <p:nvCxnSpPr>
          <p:cNvPr id="7" name="Google Shape;907;p28">
            <a:extLst>
              <a:ext uri="{FF2B5EF4-FFF2-40B4-BE49-F238E27FC236}">
                <a16:creationId xmlns:a16="http://schemas.microsoft.com/office/drawing/2014/main" id="{AF87CA10-AE03-BA48-B14C-4B9842AE0FF9}"/>
              </a:ext>
            </a:extLst>
          </p:cNvPr>
          <p:cNvCxnSpPr/>
          <p:nvPr/>
        </p:nvCxnSpPr>
        <p:spPr>
          <a:xfrm>
            <a:off x="2199948" y="2443440"/>
            <a:ext cx="0" cy="655472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907;p28">
            <a:extLst>
              <a:ext uri="{FF2B5EF4-FFF2-40B4-BE49-F238E27FC236}">
                <a16:creationId xmlns:a16="http://schemas.microsoft.com/office/drawing/2014/main" id="{F22E42E3-6AA1-AF43-ADCB-4F8E0F752CBB}"/>
              </a:ext>
            </a:extLst>
          </p:cNvPr>
          <p:cNvCxnSpPr/>
          <p:nvPr/>
        </p:nvCxnSpPr>
        <p:spPr>
          <a:xfrm>
            <a:off x="2199947" y="3737400"/>
            <a:ext cx="0" cy="655472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907;p28">
            <a:extLst>
              <a:ext uri="{FF2B5EF4-FFF2-40B4-BE49-F238E27FC236}">
                <a16:creationId xmlns:a16="http://schemas.microsoft.com/office/drawing/2014/main" id="{E6AB03A3-936F-154E-932E-B87AC88C6CA6}"/>
              </a:ext>
            </a:extLst>
          </p:cNvPr>
          <p:cNvCxnSpPr/>
          <p:nvPr/>
        </p:nvCxnSpPr>
        <p:spPr>
          <a:xfrm>
            <a:off x="2199947" y="5145098"/>
            <a:ext cx="0" cy="655472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001CC9-39C8-D948-AE06-1F4DBEC98894}"/>
              </a:ext>
            </a:extLst>
          </p:cNvPr>
          <p:cNvSpPr txBox="1"/>
          <p:nvPr/>
        </p:nvSpPr>
        <p:spPr>
          <a:xfrm>
            <a:off x="2446581" y="2428234"/>
            <a:ext cx="2377218" cy="685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/>
              <a:t>Increase in job postings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AFEA35-0A33-564C-98EB-7BEC1AF696E3}"/>
              </a:ext>
            </a:extLst>
          </p:cNvPr>
          <p:cNvSpPr txBox="1"/>
          <p:nvPr/>
        </p:nvSpPr>
        <p:spPr>
          <a:xfrm>
            <a:off x="2446581" y="3706988"/>
            <a:ext cx="2130582" cy="685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/>
              <a:t>Increase in job seeker registrants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7E76B-3A63-204F-8BA7-614CDCAF0C5D}"/>
              </a:ext>
            </a:extLst>
          </p:cNvPr>
          <p:cNvSpPr txBox="1"/>
          <p:nvPr/>
        </p:nvSpPr>
        <p:spPr>
          <a:xfrm>
            <a:off x="2446581" y="5145098"/>
            <a:ext cx="2130571" cy="685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/>
              <a:t>Increase in non-dues revenue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45E42-3A71-3B4D-A726-E92694EBF3B9}"/>
              </a:ext>
            </a:extLst>
          </p:cNvPr>
          <p:cNvSpPr/>
          <p:nvPr/>
        </p:nvSpPr>
        <p:spPr>
          <a:xfrm>
            <a:off x="5348766" y="2443440"/>
            <a:ext cx="6096000" cy="151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b="1">
                <a:latin typeface="Proxima Nova Rg" panose="02000506030000020004" pitchFamily="2" charset="0"/>
              </a:rPr>
              <a:t>“Working with Web Scribble has been a great experience and has </a:t>
            </a:r>
            <a:r>
              <a:rPr lang="en-US" b="1">
                <a:solidFill>
                  <a:srgbClr val="377DFE"/>
                </a:solidFill>
                <a:latin typeface="Proxima Nova Rg" panose="02000506030000020004" pitchFamily="2" charset="0"/>
              </a:rPr>
              <a:t>made my job easier</a:t>
            </a:r>
            <a:r>
              <a:rPr lang="en-US" b="1">
                <a:latin typeface="Proxima Nova Rg" panose="02000506030000020004" pitchFamily="2" charset="0"/>
              </a:rPr>
              <a:t>! Our members now have access to an </a:t>
            </a:r>
            <a:r>
              <a:rPr lang="en-US" b="1">
                <a:solidFill>
                  <a:srgbClr val="377DFE"/>
                </a:solidFill>
                <a:latin typeface="Proxima Nova Rg" panose="02000506030000020004" pitchFamily="2" charset="0"/>
              </a:rPr>
              <a:t>easy-to-use job board</a:t>
            </a:r>
            <a:r>
              <a:rPr lang="en-US" b="1">
                <a:latin typeface="Proxima Nova Rg" panose="02000506030000020004" pitchFamily="2" charset="0"/>
              </a:rPr>
              <a:t> and we’re continually </a:t>
            </a:r>
            <a:r>
              <a:rPr lang="en-US" b="1">
                <a:solidFill>
                  <a:srgbClr val="377DFE"/>
                </a:solidFill>
                <a:latin typeface="Proxima Nova Rg" panose="02000506030000020004" pitchFamily="2" charset="0"/>
              </a:rPr>
              <a:t>growing our number of employers and job seekers</a:t>
            </a:r>
            <a:r>
              <a:rPr lang="en-US" b="1">
                <a:latin typeface="Proxima Nova Rg" panose="02000506030000020004" pitchFamily="2" charset="0"/>
              </a:rPr>
              <a:t>.”</a:t>
            </a:r>
            <a:endParaRPr lang="en-US" b="1">
              <a:solidFill>
                <a:schemeClr val="tx1">
                  <a:alpha val="70000"/>
                </a:schemeClr>
              </a:solidFill>
              <a:latin typeface="Proxima Nova Rg" panose="0200050603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AD0D7-47C7-AE44-8929-3D17B2BC1973}"/>
              </a:ext>
            </a:extLst>
          </p:cNvPr>
          <p:cNvSpPr/>
          <p:nvPr/>
        </p:nvSpPr>
        <p:spPr>
          <a:xfrm>
            <a:off x="8395618" y="5266937"/>
            <a:ext cx="3049148" cy="564045"/>
          </a:xfrm>
          <a:prstGeom prst="rect">
            <a:avLst/>
          </a:prstGeom>
          <a:solidFill>
            <a:srgbClr val="377DFE"/>
          </a:soli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r>
              <a:rPr lang="en-US" sz="1400" b="1">
                <a:solidFill>
                  <a:srgbClr val="FFFFFF"/>
                </a:solidFill>
                <a:latin typeface="Proxima Nova Rg" panose="02000506030000020004" pitchFamily="2" charset="0"/>
              </a:rPr>
              <a:t>Nicole Goodman</a:t>
            </a: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rgbClr val="FFFFFF">
                    <a:alpha val="70000"/>
                  </a:srgbClr>
                </a:solidFill>
                <a:latin typeface="Proxima Nova Rg" panose="02000506030000020004" pitchFamily="2" charset="0"/>
              </a:rPr>
              <a:t>Senior Marketing  and Sales Manager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5A682E2-1847-6342-BD0C-5B021161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66" y="301552"/>
            <a:ext cx="1524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65471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Voodoo Color">
      <a:dk1>
        <a:srgbClr val="222222"/>
      </a:dk1>
      <a:lt1>
        <a:srgbClr val="F0F0F0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Voodoo Fonts - 1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Voodoo2 Powerpoint Template">
  <a:themeElements>
    <a:clrScheme name="Voodoo Color">
      <a:dk1>
        <a:srgbClr val="222222"/>
      </a:dk1>
      <a:lt1>
        <a:srgbClr val="F0F0F0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Voodoo Fonts - 1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FA79C1111AC48B10F9C1583CB78DF" ma:contentTypeVersion="16" ma:contentTypeDescription="Create a new document." ma:contentTypeScope="" ma:versionID="784531a1a3a13e7c7ad93e4da6780745">
  <xsd:schema xmlns:xsd="http://www.w3.org/2001/XMLSchema" xmlns:xs="http://www.w3.org/2001/XMLSchema" xmlns:p="http://schemas.microsoft.com/office/2006/metadata/properties" xmlns:ns2="c02edcc0-cb64-4ba2-af8e-a7487d0bf7c7" xmlns:ns3="5f207963-f958-4998-a44b-f5009fb97e0c" targetNamespace="http://schemas.microsoft.com/office/2006/metadata/properties" ma:root="true" ma:fieldsID="9ca0478b9fce05fc2a8f4df551c59bfd" ns2:_="" ns3:_="">
    <xsd:import namespace="c02edcc0-cb64-4ba2-af8e-a7487d0bf7c7"/>
    <xsd:import namespace="5f207963-f958-4998-a44b-f5009fb97e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edcc0-cb64-4ba2-af8e-a7487d0bf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e9cdb8-5faa-4da6-b00e-c51c6b781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07963-f958-4998-a44b-f5009fb97e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7471c3-6587-4313-b3c1-7c0d174be76e}" ma:internalName="TaxCatchAll" ma:showField="CatchAllData" ma:web="5f207963-f958-4998-a44b-f5009fb97e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356FA8-04B0-478D-9C2D-C8F02BA2A1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C94CD7-7BA0-479D-AF23-23490E5F48DB}">
  <ds:schemaRefs>
    <ds:schemaRef ds:uri="5f207963-f958-4998-a44b-f5009fb97e0c"/>
    <ds:schemaRef ds:uri="c02edcc0-cb64-4ba2-af8e-a7487d0bf7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Widescreen</PresentationFormat>
  <Paragraphs>103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Montserrat Bold</vt:lpstr>
      <vt:lpstr>Montserrat SemiBold</vt:lpstr>
      <vt:lpstr>Open Sans</vt:lpstr>
      <vt:lpstr>Open Sans Semibold</vt:lpstr>
      <vt:lpstr>Proxima Nova Rg</vt:lpstr>
      <vt:lpstr>Voodoo Powerpoint Template</vt:lpstr>
      <vt:lpstr>Voodoo2 Powerpoint Template</vt:lpstr>
      <vt:lpstr>Career Center Core Functionality</vt:lpstr>
      <vt:lpstr>A Web Scribble Career Center</vt:lpstr>
      <vt:lpstr>Constantly  Evolving Technology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Voodoo Powerpoint</dc:title>
  <dc:subject/>
  <dc:creator>TemplateZuu Team</dc:creator>
  <cp:keywords/>
  <dc:description/>
  <cp:lastModifiedBy>Sarah Chezbro</cp:lastModifiedBy>
  <cp:revision>1</cp:revision>
  <dcterms:created xsi:type="dcterms:W3CDTF">2017-07-25T02:03:18Z</dcterms:created>
  <dcterms:modified xsi:type="dcterms:W3CDTF">2023-05-22T15:23:24Z</dcterms:modified>
  <cp:category/>
</cp:coreProperties>
</file>